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3" r:id="rId5"/>
    <p:sldMasterId id="2147483685" r:id="rId6"/>
  </p:sldMasterIdLst>
  <p:sldIdLst>
    <p:sldId id="256" r:id="rId7"/>
    <p:sldId id="277" r:id="rId8"/>
    <p:sldId id="257" r:id="rId9"/>
    <p:sldId id="282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84" r:id="rId19"/>
    <p:sldId id="288" r:id="rId20"/>
    <p:sldId id="267" r:id="rId21"/>
    <p:sldId id="266" r:id="rId22"/>
    <p:sldId id="268" r:id="rId23"/>
    <p:sldId id="272" r:id="rId24"/>
    <p:sldId id="271" r:id="rId25"/>
    <p:sldId id="281" r:id="rId26"/>
    <p:sldId id="286" r:id="rId27"/>
    <p:sldId id="287" r:id="rId28"/>
    <p:sldId id="274" r:id="rId29"/>
    <p:sldId id="290" r:id="rId30"/>
    <p:sldId id="289" r:id="rId31"/>
    <p:sldId id="292" r:id="rId32"/>
    <p:sldId id="291" r:id="rId33"/>
    <p:sldId id="293" r:id="rId34"/>
    <p:sldId id="297" r:id="rId35"/>
    <p:sldId id="295" r:id="rId36"/>
    <p:sldId id="296" r:id="rId37"/>
    <p:sldId id="294" r:id="rId38"/>
    <p:sldId id="298" r:id="rId39"/>
    <p:sldId id="299" r:id="rId40"/>
    <p:sldId id="300" r:id="rId41"/>
    <p:sldId id="301" r:id="rId42"/>
    <p:sldId id="302" r:id="rId43"/>
    <p:sldId id="304" r:id="rId44"/>
    <p:sldId id="305" r:id="rId45"/>
    <p:sldId id="303" r:id="rId46"/>
    <p:sldId id="279" r:id="rId47"/>
    <p:sldId id="283" r:id="rId48"/>
    <p:sldId id="310" r:id="rId49"/>
    <p:sldId id="311" r:id="rId50"/>
    <p:sldId id="313" r:id="rId51"/>
    <p:sldId id="317" r:id="rId52"/>
    <p:sldId id="318" r:id="rId53"/>
    <p:sldId id="320" r:id="rId54"/>
    <p:sldId id="321" r:id="rId55"/>
    <p:sldId id="312" r:id="rId56"/>
    <p:sldId id="309" r:id="rId57"/>
    <p:sldId id="306" r:id="rId58"/>
    <p:sldId id="307" r:id="rId59"/>
    <p:sldId id="315" r:id="rId60"/>
    <p:sldId id="319" r:id="rId61"/>
    <p:sldId id="322" r:id="rId62"/>
    <p:sldId id="314" r:id="rId63"/>
    <p:sldId id="316" r:id="rId64"/>
    <p:sldId id="280" r:id="rId65"/>
    <p:sldId id="285" r:id="rId66"/>
    <p:sldId id="331" r:id="rId67"/>
    <p:sldId id="332" r:id="rId68"/>
    <p:sldId id="334" r:id="rId69"/>
    <p:sldId id="333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5" r:id="rId7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C2E59160-5156-4170-AB5A-02ACF471DF57}">
          <p14:sldIdLst>
            <p14:sldId id="256"/>
            <p14:sldId id="277"/>
            <p14:sldId id="257"/>
            <p14:sldId id="282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84"/>
            <p14:sldId id="288"/>
            <p14:sldId id="267"/>
            <p14:sldId id="266"/>
            <p14:sldId id="268"/>
            <p14:sldId id="272"/>
            <p14:sldId id="271"/>
            <p14:sldId id="281"/>
            <p14:sldId id="286"/>
            <p14:sldId id="287"/>
            <p14:sldId id="274"/>
            <p14:sldId id="290"/>
            <p14:sldId id="289"/>
            <p14:sldId id="292"/>
            <p14:sldId id="291"/>
            <p14:sldId id="293"/>
            <p14:sldId id="297"/>
            <p14:sldId id="295"/>
            <p14:sldId id="296"/>
            <p14:sldId id="294"/>
            <p14:sldId id="298"/>
            <p14:sldId id="299"/>
            <p14:sldId id="300"/>
            <p14:sldId id="301"/>
            <p14:sldId id="302"/>
            <p14:sldId id="304"/>
            <p14:sldId id="305"/>
            <p14:sldId id="303"/>
            <p14:sldId id="279"/>
            <p14:sldId id="283"/>
            <p14:sldId id="310"/>
            <p14:sldId id="311"/>
            <p14:sldId id="313"/>
            <p14:sldId id="317"/>
            <p14:sldId id="318"/>
            <p14:sldId id="320"/>
            <p14:sldId id="321"/>
            <p14:sldId id="312"/>
            <p14:sldId id="309"/>
            <p14:sldId id="306"/>
            <p14:sldId id="307"/>
            <p14:sldId id="315"/>
            <p14:sldId id="319"/>
            <p14:sldId id="322"/>
            <p14:sldId id="314"/>
            <p14:sldId id="316"/>
            <p14:sldId id="280"/>
            <p14:sldId id="285"/>
            <p14:sldId id="331"/>
            <p14:sldId id="332"/>
            <p14:sldId id="334"/>
            <p14:sldId id="333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94ED"/>
    <a:srgbClr val="9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EBD995-1092-4377-899B-9A4B31D77851}" v="815" dt="2021-01-25T07:58:22.7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45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microsoft.com/office/2016/11/relationships/changesInfo" Target="changesInfos/changesInfo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theme" Target="theme/theme1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Serna" userId="69bdcb11-fb7f-48b4-a63e-2983cbd493e6" providerId="ADAL" clId="{11EB6A6E-8D34-423F-B2A4-22878117D471}"/>
    <pc:docChg chg="custSel modMainMaster">
      <pc:chgData name="Laura Serna" userId="69bdcb11-fb7f-48b4-a63e-2983cbd493e6" providerId="ADAL" clId="{11EB6A6E-8D34-423F-B2A4-22878117D471}" dt="2020-02-21T11:23:53.718" v="34" actId="20577"/>
      <pc:docMkLst>
        <pc:docMk/>
      </pc:docMkLst>
      <pc:sldMasterChg chg="addSp delSp modSp modSldLayout">
        <pc:chgData name="Laura Serna" userId="69bdcb11-fb7f-48b4-a63e-2983cbd493e6" providerId="ADAL" clId="{11EB6A6E-8D34-423F-B2A4-22878117D471}" dt="2020-02-21T11:23:53.718" v="34" actId="20577"/>
        <pc:sldMasterMkLst>
          <pc:docMk/>
          <pc:sldMasterMk cId="3677361410" sldId="2147483660"/>
        </pc:sldMasterMkLst>
        <pc:picChg chg="add mod">
          <ac:chgData name="Laura Serna" userId="69bdcb11-fb7f-48b4-a63e-2983cbd493e6" providerId="ADAL" clId="{11EB6A6E-8D34-423F-B2A4-22878117D471}" dt="2020-02-21T11:22:22.699" v="10" actId="1076"/>
          <ac:picMkLst>
            <pc:docMk/>
            <pc:sldMasterMk cId="3677361410" sldId="2147483660"/>
            <ac:picMk id="3" creationId="{7E9225AB-A5F8-4217-9C59-AA64EC3AE165}"/>
          </ac:picMkLst>
        </pc:picChg>
        <pc:picChg chg="del">
          <ac:chgData name="Laura Serna" userId="69bdcb11-fb7f-48b4-a63e-2983cbd493e6" providerId="ADAL" clId="{11EB6A6E-8D34-423F-B2A4-22878117D471}" dt="2020-02-21T11:21:51.175" v="0" actId="478"/>
          <ac:picMkLst>
            <pc:docMk/>
            <pc:sldMasterMk cId="3677361410" sldId="2147483660"/>
            <ac:picMk id="17" creationId="{C68CFBAF-5CEB-46DD-9894-4C664266B1E7}"/>
          </ac:picMkLst>
        </pc:picChg>
        <pc:sldLayoutChg chg="modSp">
          <pc:chgData name="Laura Serna" userId="69bdcb11-fb7f-48b4-a63e-2983cbd493e6" providerId="ADAL" clId="{11EB6A6E-8D34-423F-B2A4-22878117D471}" dt="2020-02-21T11:23:53.718" v="34" actId="20577"/>
          <pc:sldLayoutMkLst>
            <pc:docMk/>
            <pc:sldMasterMk cId="3677361410" sldId="2147483660"/>
            <pc:sldLayoutMk cId="3979160676" sldId="2147483661"/>
          </pc:sldLayoutMkLst>
          <pc:spChg chg="mod">
            <ac:chgData name="Laura Serna" userId="69bdcb11-fb7f-48b4-a63e-2983cbd493e6" providerId="ADAL" clId="{11EB6A6E-8D34-423F-B2A4-22878117D471}" dt="2020-02-21T11:23:53.718" v="34" actId="20577"/>
            <ac:spMkLst>
              <pc:docMk/>
              <pc:sldMasterMk cId="3677361410" sldId="2147483660"/>
              <pc:sldLayoutMk cId="3979160676" sldId="2147483661"/>
              <ac:spMk id="2" creationId="{19383FA8-90BC-4BF6-B320-BA3B1D79B69E}"/>
            </ac:spMkLst>
          </pc:spChg>
        </pc:sldLayoutChg>
      </pc:sldMasterChg>
      <pc:sldMasterChg chg="addSp delSp modSp">
        <pc:chgData name="Laura Serna" userId="69bdcb11-fb7f-48b4-a63e-2983cbd493e6" providerId="ADAL" clId="{11EB6A6E-8D34-423F-B2A4-22878117D471}" dt="2020-02-21T11:22:56.415" v="16" actId="1076"/>
        <pc:sldMasterMkLst>
          <pc:docMk/>
          <pc:sldMasterMk cId="3533834585" sldId="2147483673"/>
        </pc:sldMasterMkLst>
        <pc:picChg chg="add mod">
          <ac:chgData name="Laura Serna" userId="69bdcb11-fb7f-48b4-a63e-2983cbd493e6" providerId="ADAL" clId="{11EB6A6E-8D34-423F-B2A4-22878117D471}" dt="2020-02-21T11:22:56.415" v="16" actId="1076"/>
          <ac:picMkLst>
            <pc:docMk/>
            <pc:sldMasterMk cId="3533834585" sldId="2147483673"/>
            <ac:picMk id="3" creationId="{13D62EF3-5F92-47D8-8896-BFCAC133B624}"/>
          </ac:picMkLst>
        </pc:picChg>
        <pc:picChg chg="del">
          <ac:chgData name="Laura Serna" userId="69bdcb11-fb7f-48b4-a63e-2983cbd493e6" providerId="ADAL" clId="{11EB6A6E-8D34-423F-B2A4-22878117D471}" dt="2020-02-21T11:22:32.708" v="11" actId="478"/>
          <ac:picMkLst>
            <pc:docMk/>
            <pc:sldMasterMk cId="3533834585" sldId="2147483673"/>
            <ac:picMk id="15" creationId="{3B2BAFE8-B882-4DA7-B1A5-5AFB5002F5CB}"/>
          </ac:picMkLst>
        </pc:picChg>
      </pc:sldMasterChg>
    </pc:docChg>
  </pc:docChgLst>
  <pc:docChgLst>
    <pc:chgData name="Jose Barranquero Tolosa" userId="26e2a21a-19fc-46e8-bd85-2b6238e8763c" providerId="ADAL" clId="{E0EBD995-1092-4377-899B-9A4B31D77851}"/>
    <pc:docChg chg="undo custSel mod addSld delSld modSld sldOrd modMainMaster modSection">
      <pc:chgData name="Jose Barranquero Tolosa" userId="26e2a21a-19fc-46e8-bd85-2b6238e8763c" providerId="ADAL" clId="{E0EBD995-1092-4377-899B-9A4B31D77851}" dt="2021-01-25T07:58:22.766" v="4121" actId="20577"/>
      <pc:docMkLst>
        <pc:docMk/>
      </pc:docMkLst>
      <pc:sldChg chg="addSp delSp modSp mod">
        <pc:chgData name="Jose Barranquero Tolosa" userId="26e2a21a-19fc-46e8-bd85-2b6238e8763c" providerId="ADAL" clId="{E0EBD995-1092-4377-899B-9A4B31D77851}" dt="2021-01-21T12:08:42.136" v="1035" actId="1076"/>
        <pc:sldMkLst>
          <pc:docMk/>
          <pc:sldMk cId="3415662493" sldId="256"/>
        </pc:sldMkLst>
        <pc:spChg chg="del">
          <ac:chgData name="Jose Barranquero Tolosa" userId="26e2a21a-19fc-46e8-bd85-2b6238e8763c" providerId="ADAL" clId="{E0EBD995-1092-4377-899B-9A4B31D77851}" dt="2021-01-21T09:13:33.454" v="48" actId="478"/>
          <ac:spMkLst>
            <pc:docMk/>
            <pc:sldMk cId="3415662493" sldId="256"/>
            <ac:spMk id="2" creationId="{F7026BF1-4BC5-4D5F-A496-7427D6B1B6A3}"/>
          </ac:spMkLst>
        </pc:spChg>
        <pc:spChg chg="add del mod">
          <ac:chgData name="Jose Barranquero Tolosa" userId="26e2a21a-19fc-46e8-bd85-2b6238e8763c" providerId="ADAL" clId="{E0EBD995-1092-4377-899B-9A4B31D77851}" dt="2021-01-21T12:06:41.738" v="1014" actId="478"/>
          <ac:spMkLst>
            <pc:docMk/>
            <pc:sldMk cId="3415662493" sldId="256"/>
            <ac:spMk id="7" creationId="{54C2E52C-1E00-47C5-851A-4D07645CB8CA}"/>
          </ac:spMkLst>
        </pc:spChg>
        <pc:spChg chg="add del mod">
          <ac:chgData name="Jose Barranquero Tolosa" userId="26e2a21a-19fc-46e8-bd85-2b6238e8763c" providerId="ADAL" clId="{E0EBD995-1092-4377-899B-9A4B31D77851}" dt="2021-01-21T12:06:44.212" v="1015" actId="478"/>
          <ac:spMkLst>
            <pc:docMk/>
            <pc:sldMk cId="3415662493" sldId="256"/>
            <ac:spMk id="10" creationId="{F47E4223-19C7-401B-891E-1C68EC8B68D7}"/>
          </ac:spMkLst>
        </pc:spChg>
        <pc:picChg chg="add del mod">
          <ac:chgData name="Jose Barranquero Tolosa" userId="26e2a21a-19fc-46e8-bd85-2b6238e8763c" providerId="ADAL" clId="{E0EBD995-1092-4377-899B-9A4B31D77851}" dt="2021-01-21T09:09:28.645" v="1" actId="21"/>
          <ac:picMkLst>
            <pc:docMk/>
            <pc:sldMk cId="3415662493" sldId="256"/>
            <ac:picMk id="3" creationId="{A1FDAB72-298F-497F-B7F4-C509D0666022}"/>
          </ac:picMkLst>
        </pc:picChg>
        <pc:picChg chg="add del mod">
          <ac:chgData name="Jose Barranquero Tolosa" userId="26e2a21a-19fc-46e8-bd85-2b6238e8763c" providerId="ADAL" clId="{E0EBD995-1092-4377-899B-9A4B31D77851}" dt="2021-01-21T09:09:28.645" v="1" actId="21"/>
          <ac:picMkLst>
            <pc:docMk/>
            <pc:sldMk cId="3415662493" sldId="256"/>
            <ac:picMk id="4" creationId="{A637580B-A8BE-41E0-92A2-331A9E1DD4B1}"/>
          </ac:picMkLst>
        </pc:picChg>
        <pc:picChg chg="add del mod">
          <ac:chgData name="Jose Barranquero Tolosa" userId="26e2a21a-19fc-46e8-bd85-2b6238e8763c" providerId="ADAL" clId="{E0EBD995-1092-4377-899B-9A4B31D77851}" dt="2021-01-21T09:09:28.645" v="1" actId="21"/>
          <ac:picMkLst>
            <pc:docMk/>
            <pc:sldMk cId="3415662493" sldId="256"/>
            <ac:picMk id="5" creationId="{0B38F420-CBB9-4A4D-B46B-C29D04F59739}"/>
          </ac:picMkLst>
        </pc:picChg>
        <pc:picChg chg="add mod">
          <ac:chgData name="Jose Barranquero Tolosa" userId="26e2a21a-19fc-46e8-bd85-2b6238e8763c" providerId="ADAL" clId="{E0EBD995-1092-4377-899B-9A4B31D77851}" dt="2021-01-21T12:08:42.136" v="1035" actId="1076"/>
          <ac:picMkLst>
            <pc:docMk/>
            <pc:sldMk cId="3415662493" sldId="256"/>
            <ac:picMk id="8" creationId="{ED7F6F11-A06B-40D3-A7A5-0C6BF6790789}"/>
          </ac:picMkLst>
        </pc:picChg>
      </pc:sldChg>
      <pc:sldChg chg="addSp delSp modSp mod">
        <pc:chgData name="Jose Barranquero Tolosa" userId="26e2a21a-19fc-46e8-bd85-2b6238e8763c" providerId="ADAL" clId="{E0EBD995-1092-4377-899B-9A4B31D77851}" dt="2021-01-25T07:58:22.766" v="4121" actId="20577"/>
        <pc:sldMkLst>
          <pc:docMk/>
          <pc:sldMk cId="2694240204" sldId="257"/>
        </pc:sldMkLst>
        <pc:spChg chg="add mod">
          <ac:chgData name="Jose Barranquero Tolosa" userId="26e2a21a-19fc-46e8-bd85-2b6238e8763c" providerId="ADAL" clId="{E0EBD995-1092-4377-899B-9A4B31D77851}" dt="2021-01-25T07:58:22.766" v="4121" actId="20577"/>
          <ac:spMkLst>
            <pc:docMk/>
            <pc:sldMk cId="2694240204" sldId="257"/>
            <ac:spMk id="2" creationId="{63315142-E4D9-492D-82B1-E84B93BDA924}"/>
          </ac:spMkLst>
        </pc:spChg>
        <pc:spChg chg="add del mod">
          <ac:chgData name="Jose Barranquero Tolosa" userId="26e2a21a-19fc-46e8-bd85-2b6238e8763c" providerId="ADAL" clId="{E0EBD995-1092-4377-899B-9A4B31D77851}" dt="2021-01-21T09:25:53.887" v="167"/>
          <ac:spMkLst>
            <pc:docMk/>
            <pc:sldMk cId="2694240204" sldId="257"/>
            <ac:spMk id="3" creationId="{DFB993B1-EE5E-4267-8CE0-5E0CAA05BE64}"/>
          </ac:spMkLst>
        </pc:spChg>
        <pc:spChg chg="add del mod">
          <ac:chgData name="Jose Barranquero Tolosa" userId="26e2a21a-19fc-46e8-bd85-2b6238e8763c" providerId="ADAL" clId="{E0EBD995-1092-4377-899B-9A4B31D77851}" dt="2021-01-21T09:25:43.749" v="165"/>
          <ac:spMkLst>
            <pc:docMk/>
            <pc:sldMk cId="2694240204" sldId="257"/>
            <ac:spMk id="4" creationId="{79002960-A685-4D71-9179-7CE096841D80}"/>
          </ac:spMkLst>
        </pc:spChg>
        <pc:spChg chg="add mod">
          <ac:chgData name="Jose Barranquero Tolosa" userId="26e2a21a-19fc-46e8-bd85-2b6238e8763c" providerId="ADAL" clId="{E0EBD995-1092-4377-899B-9A4B31D77851}" dt="2021-01-21T09:26:11.508" v="182" actId="255"/>
          <ac:spMkLst>
            <pc:docMk/>
            <pc:sldMk cId="2694240204" sldId="257"/>
            <ac:spMk id="5" creationId="{7DAEAEED-7FC7-42C0-94FB-2687CC8AB0F1}"/>
          </ac:spMkLst>
        </pc:spChg>
        <pc:picChg chg="add del mod">
          <ac:chgData name="Jose Barranquero Tolosa" userId="26e2a21a-19fc-46e8-bd85-2b6238e8763c" providerId="ADAL" clId="{E0EBD995-1092-4377-899B-9A4B31D77851}" dt="2021-01-21T11:32:24.449" v="322" actId="478"/>
          <ac:picMkLst>
            <pc:docMk/>
            <pc:sldMk cId="2694240204" sldId="257"/>
            <ac:picMk id="6" creationId="{3DA9A35F-8EB7-468A-A390-7CEBE8E991EF}"/>
          </ac:picMkLst>
        </pc:picChg>
        <pc:picChg chg="add mod">
          <ac:chgData name="Jose Barranquero Tolosa" userId="26e2a21a-19fc-46e8-bd85-2b6238e8763c" providerId="ADAL" clId="{E0EBD995-1092-4377-899B-9A4B31D77851}" dt="2021-01-21T11:28:49.200" v="302" actId="1076"/>
          <ac:picMkLst>
            <pc:docMk/>
            <pc:sldMk cId="2694240204" sldId="257"/>
            <ac:picMk id="1026" creationId="{2233454B-9854-445E-AC0C-B2623EBF1E73}"/>
          </ac:picMkLst>
        </pc:picChg>
      </pc:sldChg>
      <pc:sldChg chg="del">
        <pc:chgData name="Jose Barranquero Tolosa" userId="26e2a21a-19fc-46e8-bd85-2b6238e8763c" providerId="ADAL" clId="{E0EBD995-1092-4377-899B-9A4B31D77851}" dt="2021-01-21T09:13:27.001" v="47" actId="47"/>
        <pc:sldMkLst>
          <pc:docMk/>
          <pc:sldMk cId="1974507502" sldId="258"/>
        </pc:sldMkLst>
      </pc:sldChg>
      <pc:sldChg chg="addSp delSp modSp add mod">
        <pc:chgData name="Jose Barranquero Tolosa" userId="26e2a21a-19fc-46e8-bd85-2b6238e8763c" providerId="ADAL" clId="{E0EBD995-1092-4377-899B-9A4B31D77851}" dt="2021-01-21T09:26:18.173" v="184" actId="478"/>
        <pc:sldMkLst>
          <pc:docMk/>
          <pc:sldMk cId="3718126709" sldId="258"/>
        </pc:sldMkLst>
        <pc:spChg chg="mod">
          <ac:chgData name="Jose Barranquero Tolosa" userId="26e2a21a-19fc-46e8-bd85-2b6238e8763c" providerId="ADAL" clId="{E0EBD995-1092-4377-899B-9A4B31D77851}" dt="2021-01-21T09:19:17.330" v="136" actId="20577"/>
          <ac:spMkLst>
            <pc:docMk/>
            <pc:sldMk cId="3718126709" sldId="258"/>
            <ac:spMk id="2" creationId="{63315142-E4D9-492D-82B1-E84B93BDA924}"/>
          </ac:spMkLst>
        </pc:spChg>
        <pc:spChg chg="add del mod">
          <ac:chgData name="Jose Barranquero Tolosa" userId="26e2a21a-19fc-46e8-bd85-2b6238e8763c" providerId="ADAL" clId="{E0EBD995-1092-4377-899B-9A4B31D77851}" dt="2021-01-21T09:26:18.173" v="184" actId="478"/>
          <ac:spMkLst>
            <pc:docMk/>
            <pc:sldMk cId="3718126709" sldId="258"/>
            <ac:spMk id="5" creationId="{E8807EE0-B748-442B-AB57-2876741699B1}"/>
          </ac:spMkLst>
        </pc:spChg>
        <pc:picChg chg="del">
          <ac:chgData name="Jose Barranquero Tolosa" userId="26e2a21a-19fc-46e8-bd85-2b6238e8763c" providerId="ADAL" clId="{E0EBD995-1092-4377-899B-9A4B31D77851}" dt="2021-01-21T09:18:34.099" v="127" actId="478"/>
          <ac:picMkLst>
            <pc:docMk/>
            <pc:sldMk cId="3718126709" sldId="258"/>
            <ac:picMk id="1026" creationId="{2233454B-9854-445E-AC0C-B2623EBF1E73}"/>
          </ac:picMkLst>
        </pc:picChg>
        <pc:picChg chg="add mod">
          <ac:chgData name="Jose Barranquero Tolosa" userId="26e2a21a-19fc-46e8-bd85-2b6238e8763c" providerId="ADAL" clId="{E0EBD995-1092-4377-899B-9A4B31D77851}" dt="2021-01-21T09:18:42.569" v="130" actId="1076"/>
          <ac:picMkLst>
            <pc:docMk/>
            <pc:sldMk cId="3718126709" sldId="258"/>
            <ac:picMk id="2050" creationId="{186DF8CB-6177-40CB-A574-EEF1A668E0E3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1T09:26:26.451" v="201" actId="20577"/>
        <pc:sldMkLst>
          <pc:docMk/>
          <pc:sldMk cId="3400908101" sldId="259"/>
        </pc:sldMkLst>
        <pc:spChg chg="mod">
          <ac:chgData name="Jose Barranquero Tolosa" userId="26e2a21a-19fc-46e8-bd85-2b6238e8763c" providerId="ADAL" clId="{E0EBD995-1092-4377-899B-9A4B31D77851}" dt="2021-01-21T09:25:03.722" v="157"/>
          <ac:spMkLst>
            <pc:docMk/>
            <pc:sldMk cId="3400908101" sldId="259"/>
            <ac:spMk id="2" creationId="{63315142-E4D9-492D-82B1-E84B93BDA924}"/>
          </ac:spMkLst>
        </pc:spChg>
        <pc:spChg chg="add mod">
          <ac:chgData name="Jose Barranquero Tolosa" userId="26e2a21a-19fc-46e8-bd85-2b6238e8763c" providerId="ADAL" clId="{E0EBD995-1092-4377-899B-9A4B31D77851}" dt="2021-01-21T09:26:26.451" v="201" actId="20577"/>
          <ac:spMkLst>
            <pc:docMk/>
            <pc:sldMk cId="3400908101" sldId="259"/>
            <ac:spMk id="6" creationId="{A4FCA423-3355-452E-8C2D-370B94836D6A}"/>
          </ac:spMkLst>
        </pc:spChg>
        <pc:picChg chg="del">
          <ac:chgData name="Jose Barranquero Tolosa" userId="26e2a21a-19fc-46e8-bd85-2b6238e8763c" providerId="ADAL" clId="{E0EBD995-1092-4377-899B-9A4B31D77851}" dt="2021-01-21T09:22:40.714" v="140" actId="478"/>
          <ac:picMkLst>
            <pc:docMk/>
            <pc:sldMk cId="3400908101" sldId="259"/>
            <ac:picMk id="2050" creationId="{186DF8CB-6177-40CB-A574-EEF1A668E0E3}"/>
          </ac:picMkLst>
        </pc:picChg>
        <pc:picChg chg="add del mod">
          <ac:chgData name="Jose Barranquero Tolosa" userId="26e2a21a-19fc-46e8-bd85-2b6238e8763c" providerId="ADAL" clId="{E0EBD995-1092-4377-899B-9A4B31D77851}" dt="2021-01-21T09:25:06.382" v="162" actId="478"/>
          <ac:picMkLst>
            <pc:docMk/>
            <pc:sldMk cId="3400908101" sldId="259"/>
            <ac:picMk id="3074" creationId="{181791CD-864A-4BEB-89A2-F0AD15FCA5BF}"/>
          </ac:picMkLst>
        </pc:picChg>
        <pc:picChg chg="add del mod">
          <ac:chgData name="Jose Barranquero Tolosa" userId="26e2a21a-19fc-46e8-bd85-2b6238e8763c" providerId="ADAL" clId="{E0EBD995-1092-4377-899B-9A4B31D77851}" dt="2021-01-21T09:25:05.854" v="161"/>
          <ac:picMkLst>
            <pc:docMk/>
            <pc:sldMk cId="3400908101" sldId="259"/>
            <ac:picMk id="3076" creationId="{C9F85A6C-01F2-4854-9703-E84696C94592}"/>
          </ac:picMkLst>
        </pc:picChg>
      </pc:sldChg>
      <pc:sldChg chg="add del">
        <pc:chgData name="Jose Barranquero Tolosa" userId="26e2a21a-19fc-46e8-bd85-2b6238e8763c" providerId="ADAL" clId="{E0EBD995-1092-4377-899B-9A4B31D77851}" dt="2021-01-21T09:19:44.394" v="138" actId="47"/>
        <pc:sldMkLst>
          <pc:docMk/>
          <pc:sldMk cId="3544788690" sldId="259"/>
        </pc:sldMkLst>
      </pc:sldChg>
      <pc:sldChg chg="addSp modSp add mod">
        <pc:chgData name="Jose Barranquero Tolosa" userId="26e2a21a-19fc-46e8-bd85-2b6238e8763c" providerId="ADAL" clId="{E0EBD995-1092-4377-899B-9A4B31D77851}" dt="2021-01-21T09:26:43.027" v="212" actId="732"/>
        <pc:sldMkLst>
          <pc:docMk/>
          <pc:sldMk cId="1358628433" sldId="260"/>
        </pc:sldMkLst>
        <pc:spChg chg="add mod">
          <ac:chgData name="Jose Barranquero Tolosa" userId="26e2a21a-19fc-46e8-bd85-2b6238e8763c" providerId="ADAL" clId="{E0EBD995-1092-4377-899B-9A4B31D77851}" dt="2021-01-21T09:26:33.012" v="211" actId="20577"/>
          <ac:spMkLst>
            <pc:docMk/>
            <pc:sldMk cId="1358628433" sldId="260"/>
            <ac:spMk id="4" creationId="{046A3AA9-6C19-47ED-8CE0-FA107DDD7D78}"/>
          </ac:spMkLst>
        </pc:spChg>
        <pc:picChg chg="mod">
          <ac:chgData name="Jose Barranquero Tolosa" userId="26e2a21a-19fc-46e8-bd85-2b6238e8763c" providerId="ADAL" clId="{E0EBD995-1092-4377-899B-9A4B31D77851}" dt="2021-01-21T09:26:43.027" v="212" actId="732"/>
          <ac:picMkLst>
            <pc:docMk/>
            <pc:sldMk cId="1358628433" sldId="260"/>
            <ac:picMk id="3076" creationId="{C9F85A6C-01F2-4854-9703-E84696C94592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1T11:30:14.687" v="311" actId="404"/>
        <pc:sldMkLst>
          <pc:docMk/>
          <pc:sldMk cId="3775868501" sldId="261"/>
        </pc:sldMkLst>
        <pc:spChg chg="mod">
          <ac:chgData name="Jose Barranquero Tolosa" userId="26e2a21a-19fc-46e8-bd85-2b6238e8763c" providerId="ADAL" clId="{E0EBD995-1092-4377-899B-9A4B31D77851}" dt="2021-01-21T11:27:49.408" v="297" actId="20577"/>
          <ac:spMkLst>
            <pc:docMk/>
            <pc:sldMk cId="3775868501" sldId="261"/>
            <ac:spMk id="2" creationId="{63315142-E4D9-492D-82B1-E84B93BDA924}"/>
          </ac:spMkLst>
        </pc:spChg>
        <pc:spChg chg="add mod">
          <ac:chgData name="Jose Barranquero Tolosa" userId="26e2a21a-19fc-46e8-bd85-2b6238e8763c" providerId="ADAL" clId="{E0EBD995-1092-4377-899B-9A4B31D77851}" dt="2021-01-21T11:30:14.687" v="311" actId="404"/>
          <ac:spMkLst>
            <pc:docMk/>
            <pc:sldMk cId="3775868501" sldId="261"/>
            <ac:spMk id="3" creationId="{BD5E34DD-E50B-4F72-B7BA-34D9E7A88961}"/>
          </ac:spMkLst>
        </pc:spChg>
        <pc:spChg chg="mod">
          <ac:chgData name="Jose Barranquero Tolosa" userId="26e2a21a-19fc-46e8-bd85-2b6238e8763c" providerId="ADAL" clId="{E0EBD995-1092-4377-899B-9A4B31D77851}" dt="2021-01-21T09:27:28.366" v="234" actId="20577"/>
          <ac:spMkLst>
            <pc:docMk/>
            <pc:sldMk cId="3775868501" sldId="261"/>
            <ac:spMk id="4" creationId="{046A3AA9-6C19-47ED-8CE0-FA107DDD7D78}"/>
          </ac:spMkLst>
        </pc:spChg>
        <pc:picChg chg="del">
          <ac:chgData name="Jose Barranquero Tolosa" userId="26e2a21a-19fc-46e8-bd85-2b6238e8763c" providerId="ADAL" clId="{E0EBD995-1092-4377-899B-9A4B31D77851}" dt="2021-01-21T09:27:21.918" v="214" actId="478"/>
          <ac:picMkLst>
            <pc:docMk/>
            <pc:sldMk cId="3775868501" sldId="261"/>
            <ac:picMk id="3076" creationId="{C9F85A6C-01F2-4854-9703-E84696C94592}"/>
          </ac:picMkLst>
        </pc:picChg>
      </pc:sldChg>
      <pc:sldChg chg="modSp add mod">
        <pc:chgData name="Jose Barranquero Tolosa" userId="26e2a21a-19fc-46e8-bd85-2b6238e8763c" providerId="ADAL" clId="{E0EBD995-1092-4377-899B-9A4B31D77851}" dt="2021-01-21T11:30:21.524" v="312" actId="403"/>
        <pc:sldMkLst>
          <pc:docMk/>
          <pc:sldMk cId="889222478" sldId="262"/>
        </pc:sldMkLst>
        <pc:spChg chg="mod">
          <ac:chgData name="Jose Barranquero Tolosa" userId="26e2a21a-19fc-46e8-bd85-2b6238e8763c" providerId="ADAL" clId="{E0EBD995-1092-4377-899B-9A4B31D77851}" dt="2021-01-21T11:27:57.512" v="299" actId="20577"/>
          <ac:spMkLst>
            <pc:docMk/>
            <pc:sldMk cId="889222478" sldId="262"/>
            <ac:spMk id="2" creationId="{63315142-E4D9-492D-82B1-E84B93BDA924}"/>
          </ac:spMkLst>
        </pc:spChg>
        <pc:spChg chg="mod">
          <ac:chgData name="Jose Barranquero Tolosa" userId="26e2a21a-19fc-46e8-bd85-2b6238e8763c" providerId="ADAL" clId="{E0EBD995-1092-4377-899B-9A4B31D77851}" dt="2021-01-21T11:30:21.524" v="312" actId="403"/>
          <ac:spMkLst>
            <pc:docMk/>
            <pc:sldMk cId="889222478" sldId="262"/>
            <ac:spMk id="3" creationId="{BD5E34DD-E50B-4F72-B7BA-34D9E7A88961}"/>
          </ac:spMkLst>
        </pc:spChg>
      </pc:sldChg>
      <pc:sldChg chg="delSp modSp add mod">
        <pc:chgData name="Jose Barranquero Tolosa" userId="26e2a21a-19fc-46e8-bd85-2b6238e8763c" providerId="ADAL" clId="{E0EBD995-1092-4377-899B-9A4B31D77851}" dt="2021-01-24T17:52:31.059" v="3727" actId="6549"/>
        <pc:sldMkLst>
          <pc:docMk/>
          <pc:sldMk cId="3788357087" sldId="263"/>
        </pc:sldMkLst>
        <pc:spChg chg="del mod">
          <ac:chgData name="Jose Barranquero Tolosa" userId="26e2a21a-19fc-46e8-bd85-2b6238e8763c" providerId="ADAL" clId="{E0EBD995-1092-4377-899B-9A4B31D77851}" dt="2021-01-21T11:38:36.274" v="445" actId="478"/>
          <ac:spMkLst>
            <pc:docMk/>
            <pc:sldMk cId="3788357087" sldId="263"/>
            <ac:spMk id="2" creationId="{63315142-E4D9-492D-82B1-E84B93BDA924}"/>
          </ac:spMkLst>
        </pc:spChg>
        <pc:spChg chg="mod ord">
          <ac:chgData name="Jose Barranquero Tolosa" userId="26e2a21a-19fc-46e8-bd85-2b6238e8763c" providerId="ADAL" clId="{E0EBD995-1092-4377-899B-9A4B31D77851}" dt="2021-01-24T17:52:31.059" v="3727" actId="6549"/>
          <ac:spMkLst>
            <pc:docMk/>
            <pc:sldMk cId="3788357087" sldId="263"/>
            <ac:spMk id="3" creationId="{BD5E34DD-E50B-4F72-B7BA-34D9E7A88961}"/>
          </ac:spMkLst>
        </pc:spChg>
        <pc:spChg chg="mod">
          <ac:chgData name="Jose Barranquero Tolosa" userId="26e2a21a-19fc-46e8-bd85-2b6238e8763c" providerId="ADAL" clId="{E0EBD995-1092-4377-899B-9A4B31D77851}" dt="2021-01-21T11:33:52.620" v="336" actId="20577"/>
          <ac:spMkLst>
            <pc:docMk/>
            <pc:sldMk cId="3788357087" sldId="263"/>
            <ac:spMk id="4" creationId="{046A3AA9-6C19-47ED-8CE0-FA107DDD7D78}"/>
          </ac:spMkLst>
        </pc:spChg>
      </pc:sldChg>
      <pc:sldChg chg="addSp modSp add mod">
        <pc:chgData name="Jose Barranquero Tolosa" userId="26e2a21a-19fc-46e8-bd85-2b6238e8763c" providerId="ADAL" clId="{E0EBD995-1092-4377-899B-9A4B31D77851}" dt="2021-01-21T12:34:56.237" v="1241" actId="20577"/>
        <pc:sldMkLst>
          <pc:docMk/>
          <pc:sldMk cId="3073529199" sldId="264"/>
        </pc:sldMkLst>
        <pc:spChg chg="mod">
          <ac:chgData name="Jose Barranquero Tolosa" userId="26e2a21a-19fc-46e8-bd85-2b6238e8763c" providerId="ADAL" clId="{E0EBD995-1092-4377-899B-9A4B31D77851}" dt="2021-01-21T12:34:56.237" v="1241" actId="20577"/>
          <ac:spMkLst>
            <pc:docMk/>
            <pc:sldMk cId="3073529199" sldId="264"/>
            <ac:spMk id="3" creationId="{BD5E34DD-E50B-4F72-B7BA-34D9E7A88961}"/>
          </ac:spMkLst>
        </pc:spChg>
        <pc:spChg chg="add mod">
          <ac:chgData name="Jose Barranquero Tolosa" userId="26e2a21a-19fc-46e8-bd85-2b6238e8763c" providerId="ADAL" clId="{E0EBD995-1092-4377-899B-9A4B31D77851}" dt="2021-01-21T11:45:46.075" v="542" actId="20577"/>
          <ac:spMkLst>
            <pc:docMk/>
            <pc:sldMk cId="3073529199" sldId="264"/>
            <ac:spMk id="5" creationId="{73D0B7B1-BC66-4AFC-8667-9FF4E3864E50}"/>
          </ac:spMkLst>
        </pc:spChg>
      </pc:sldChg>
      <pc:sldChg chg="addSp delSp modSp add mod">
        <pc:chgData name="Jose Barranquero Tolosa" userId="26e2a21a-19fc-46e8-bd85-2b6238e8763c" providerId="ADAL" clId="{E0EBD995-1092-4377-899B-9A4B31D77851}" dt="2021-01-21T12:48:44.705" v="1413"/>
        <pc:sldMkLst>
          <pc:docMk/>
          <pc:sldMk cId="2851366438" sldId="265"/>
        </pc:sldMkLst>
        <pc:spChg chg="add mod">
          <ac:chgData name="Jose Barranquero Tolosa" userId="26e2a21a-19fc-46e8-bd85-2b6238e8763c" providerId="ADAL" clId="{E0EBD995-1092-4377-899B-9A4B31D77851}" dt="2021-01-21T11:52:59.407" v="646" actId="1036"/>
          <ac:spMkLst>
            <pc:docMk/>
            <pc:sldMk cId="2851366438" sldId="265"/>
            <ac:spMk id="2" creationId="{AD8AC2B2-5BF4-4EFA-822B-42F90B29A3B7}"/>
          </ac:spMkLst>
        </pc:spChg>
        <pc:spChg chg="mod">
          <ac:chgData name="Jose Barranquero Tolosa" userId="26e2a21a-19fc-46e8-bd85-2b6238e8763c" providerId="ADAL" clId="{E0EBD995-1092-4377-899B-9A4B31D77851}" dt="2021-01-21T11:43:01.201" v="515" actId="20577"/>
          <ac:spMkLst>
            <pc:docMk/>
            <pc:sldMk cId="2851366438" sldId="265"/>
            <ac:spMk id="3" creationId="{BD5E34DD-E50B-4F72-B7BA-34D9E7A88961}"/>
          </ac:spMkLst>
        </pc:spChg>
        <pc:spChg chg="add del mod">
          <ac:chgData name="Jose Barranquero Tolosa" userId="26e2a21a-19fc-46e8-bd85-2b6238e8763c" providerId="ADAL" clId="{E0EBD995-1092-4377-899B-9A4B31D77851}" dt="2021-01-21T11:52:55.269" v="631" actId="478"/>
          <ac:spMkLst>
            <pc:docMk/>
            <pc:sldMk cId="2851366438" sldId="265"/>
            <ac:spMk id="7" creationId="{8F8196ED-A39A-4839-8F54-6034CF3F4DD6}"/>
          </ac:spMkLst>
        </pc:spChg>
        <pc:picChg chg="add del">
          <ac:chgData name="Jose Barranquero Tolosa" userId="26e2a21a-19fc-46e8-bd85-2b6238e8763c" providerId="ADAL" clId="{E0EBD995-1092-4377-899B-9A4B31D77851}" dt="2021-01-21T12:48:44.705" v="1413"/>
          <ac:picMkLst>
            <pc:docMk/>
            <pc:sldMk cId="2851366438" sldId="265"/>
            <ac:picMk id="5" creationId="{7508A651-3187-48AB-ADCF-76DC61C9A9C5}"/>
          </ac:picMkLst>
        </pc:picChg>
        <pc:picChg chg="add mod">
          <ac:chgData name="Jose Barranquero Tolosa" userId="26e2a21a-19fc-46e8-bd85-2b6238e8763c" providerId="ADAL" clId="{E0EBD995-1092-4377-899B-9A4B31D77851}" dt="2021-01-21T11:52:59.407" v="646" actId="1036"/>
          <ac:picMkLst>
            <pc:docMk/>
            <pc:sldMk cId="2851366438" sldId="265"/>
            <ac:picMk id="4098" creationId="{75B7244F-B981-462D-80C2-5713B5F1B75C}"/>
          </ac:picMkLst>
        </pc:picChg>
        <pc:picChg chg="add mod">
          <ac:chgData name="Jose Barranquero Tolosa" userId="26e2a21a-19fc-46e8-bd85-2b6238e8763c" providerId="ADAL" clId="{E0EBD995-1092-4377-899B-9A4B31D77851}" dt="2021-01-21T11:52:59.407" v="646" actId="1036"/>
          <ac:picMkLst>
            <pc:docMk/>
            <pc:sldMk cId="2851366438" sldId="265"/>
            <ac:picMk id="4100" creationId="{C4B0DCEF-27EF-4558-B26A-7032AD645A2F}"/>
          </ac:picMkLst>
        </pc:picChg>
      </pc:sldChg>
      <pc:sldChg chg="add del">
        <pc:chgData name="Jose Barranquero Tolosa" userId="26e2a21a-19fc-46e8-bd85-2b6238e8763c" providerId="ADAL" clId="{E0EBD995-1092-4377-899B-9A4B31D77851}" dt="2021-01-21T11:47:21.077" v="554" actId="47"/>
        <pc:sldMkLst>
          <pc:docMk/>
          <pc:sldMk cId="1961969726" sldId="266"/>
        </pc:sldMkLst>
      </pc:sldChg>
      <pc:sldChg chg="addSp delSp modSp add mod ord">
        <pc:chgData name="Jose Barranquero Tolosa" userId="26e2a21a-19fc-46e8-bd85-2b6238e8763c" providerId="ADAL" clId="{E0EBD995-1092-4377-899B-9A4B31D77851}" dt="2021-01-21T11:52:50.214" v="630" actId="478"/>
        <pc:sldMkLst>
          <pc:docMk/>
          <pc:sldMk cId="3175607688" sldId="266"/>
        </pc:sldMkLst>
        <pc:spChg chg="mod">
          <ac:chgData name="Jose Barranquero Tolosa" userId="26e2a21a-19fc-46e8-bd85-2b6238e8763c" providerId="ADAL" clId="{E0EBD995-1092-4377-899B-9A4B31D77851}" dt="2021-01-21T11:52:42.469" v="629" actId="14100"/>
          <ac:spMkLst>
            <pc:docMk/>
            <pc:sldMk cId="3175607688" sldId="266"/>
            <ac:spMk id="2" creationId="{AD8AC2B2-5BF4-4EFA-822B-42F90B29A3B7}"/>
          </ac:spMkLst>
        </pc:spChg>
        <pc:spChg chg="mod">
          <ac:chgData name="Jose Barranquero Tolosa" userId="26e2a21a-19fc-46e8-bd85-2b6238e8763c" providerId="ADAL" clId="{E0EBD995-1092-4377-899B-9A4B31D77851}" dt="2021-01-21T11:51:26.800" v="588" actId="20577"/>
          <ac:spMkLst>
            <pc:docMk/>
            <pc:sldMk cId="3175607688" sldId="266"/>
            <ac:spMk id="3" creationId="{BD5E34DD-E50B-4F72-B7BA-34D9E7A88961}"/>
          </ac:spMkLst>
        </pc:spChg>
        <pc:spChg chg="del mod">
          <ac:chgData name="Jose Barranquero Tolosa" userId="26e2a21a-19fc-46e8-bd85-2b6238e8763c" providerId="ADAL" clId="{E0EBD995-1092-4377-899B-9A4B31D77851}" dt="2021-01-21T11:52:50.214" v="630" actId="478"/>
          <ac:spMkLst>
            <pc:docMk/>
            <pc:sldMk cId="3175607688" sldId="266"/>
            <ac:spMk id="7" creationId="{8F8196ED-A39A-4839-8F54-6034CF3F4DD6}"/>
          </ac:spMkLst>
        </pc:spChg>
        <pc:picChg chg="del">
          <ac:chgData name="Jose Barranquero Tolosa" userId="26e2a21a-19fc-46e8-bd85-2b6238e8763c" providerId="ADAL" clId="{E0EBD995-1092-4377-899B-9A4B31D77851}" dt="2021-01-21T11:51:15.035" v="581" actId="478"/>
          <ac:picMkLst>
            <pc:docMk/>
            <pc:sldMk cId="3175607688" sldId="266"/>
            <ac:picMk id="4098" creationId="{75B7244F-B981-462D-80C2-5713B5F1B75C}"/>
          </ac:picMkLst>
        </pc:picChg>
        <pc:picChg chg="del">
          <ac:chgData name="Jose Barranquero Tolosa" userId="26e2a21a-19fc-46e8-bd85-2b6238e8763c" providerId="ADAL" clId="{E0EBD995-1092-4377-899B-9A4B31D77851}" dt="2021-01-21T11:51:15.588" v="582" actId="478"/>
          <ac:picMkLst>
            <pc:docMk/>
            <pc:sldMk cId="3175607688" sldId="266"/>
            <ac:picMk id="4100" creationId="{C4B0DCEF-27EF-4558-B26A-7032AD645A2F}"/>
          </ac:picMkLst>
        </pc:picChg>
        <pc:picChg chg="add mod">
          <ac:chgData name="Jose Barranquero Tolosa" userId="26e2a21a-19fc-46e8-bd85-2b6238e8763c" providerId="ADAL" clId="{E0EBD995-1092-4377-899B-9A4B31D77851}" dt="2021-01-21T11:51:23.621" v="585" actId="1076"/>
          <ac:picMkLst>
            <pc:docMk/>
            <pc:sldMk cId="3175607688" sldId="266"/>
            <ac:picMk id="11266" creationId="{0E3C78C5-1142-49AF-A733-D3FBD9A84AC4}"/>
          </ac:picMkLst>
        </pc:picChg>
      </pc:sldChg>
      <pc:sldChg chg="modSp add mod ord">
        <pc:chgData name="Jose Barranquero Tolosa" userId="26e2a21a-19fc-46e8-bd85-2b6238e8763c" providerId="ADAL" clId="{E0EBD995-1092-4377-899B-9A4B31D77851}" dt="2021-01-21T11:50:43.972" v="576" actId="20577"/>
        <pc:sldMkLst>
          <pc:docMk/>
          <pc:sldMk cId="224982069" sldId="267"/>
        </pc:sldMkLst>
        <pc:spChg chg="mod">
          <ac:chgData name="Jose Barranquero Tolosa" userId="26e2a21a-19fc-46e8-bd85-2b6238e8763c" providerId="ADAL" clId="{E0EBD995-1092-4377-899B-9A4B31D77851}" dt="2021-01-21T11:50:34.454" v="574" actId="20577"/>
          <ac:spMkLst>
            <pc:docMk/>
            <pc:sldMk cId="224982069" sldId="267"/>
            <ac:spMk id="3" creationId="{BD5E34DD-E50B-4F72-B7BA-34D9E7A88961}"/>
          </ac:spMkLst>
        </pc:spChg>
        <pc:spChg chg="mod">
          <ac:chgData name="Jose Barranquero Tolosa" userId="26e2a21a-19fc-46e8-bd85-2b6238e8763c" providerId="ADAL" clId="{E0EBD995-1092-4377-899B-9A4B31D77851}" dt="2021-01-21T11:50:43.972" v="576" actId="20577"/>
          <ac:spMkLst>
            <pc:docMk/>
            <pc:sldMk cId="224982069" sldId="267"/>
            <ac:spMk id="5" creationId="{73D0B7B1-BC66-4AFC-8667-9FF4E3864E50}"/>
          </ac:spMkLst>
        </pc:spChg>
      </pc:sldChg>
      <pc:sldChg chg="modSp add mod">
        <pc:chgData name="Jose Barranquero Tolosa" userId="26e2a21a-19fc-46e8-bd85-2b6238e8763c" providerId="ADAL" clId="{E0EBD995-1092-4377-899B-9A4B31D77851}" dt="2021-01-21T11:55:39.373" v="689" actId="20577"/>
        <pc:sldMkLst>
          <pc:docMk/>
          <pc:sldMk cId="1365952176" sldId="268"/>
        </pc:sldMkLst>
        <pc:spChg chg="mod">
          <ac:chgData name="Jose Barranquero Tolosa" userId="26e2a21a-19fc-46e8-bd85-2b6238e8763c" providerId="ADAL" clId="{E0EBD995-1092-4377-899B-9A4B31D77851}" dt="2021-01-21T11:55:23.811" v="687" actId="20577"/>
          <ac:spMkLst>
            <pc:docMk/>
            <pc:sldMk cId="1365952176" sldId="268"/>
            <ac:spMk id="3" creationId="{BD5E34DD-E50B-4F72-B7BA-34D9E7A88961}"/>
          </ac:spMkLst>
        </pc:spChg>
        <pc:spChg chg="mod">
          <ac:chgData name="Jose Barranquero Tolosa" userId="26e2a21a-19fc-46e8-bd85-2b6238e8763c" providerId="ADAL" clId="{E0EBD995-1092-4377-899B-9A4B31D77851}" dt="2021-01-21T11:55:39.373" v="689" actId="20577"/>
          <ac:spMkLst>
            <pc:docMk/>
            <pc:sldMk cId="1365952176" sldId="268"/>
            <ac:spMk id="5" creationId="{73D0B7B1-BC66-4AFC-8667-9FF4E3864E50}"/>
          </ac:spMkLst>
        </pc:spChg>
      </pc:sldChg>
      <pc:sldChg chg="add del">
        <pc:chgData name="Jose Barranquero Tolosa" userId="26e2a21a-19fc-46e8-bd85-2b6238e8763c" providerId="ADAL" clId="{E0EBD995-1092-4377-899B-9A4B31D77851}" dt="2021-01-21T11:56:11.668" v="692" actId="47"/>
        <pc:sldMkLst>
          <pc:docMk/>
          <pc:sldMk cId="116641497" sldId="269"/>
        </pc:sldMkLst>
      </pc:sldChg>
      <pc:sldChg chg="addSp delSp modSp new del">
        <pc:chgData name="Jose Barranquero Tolosa" userId="26e2a21a-19fc-46e8-bd85-2b6238e8763c" providerId="ADAL" clId="{E0EBD995-1092-4377-899B-9A4B31D77851}" dt="2021-01-21T11:56:05.852" v="691" actId="47"/>
        <pc:sldMkLst>
          <pc:docMk/>
          <pc:sldMk cId="686809043" sldId="270"/>
        </pc:sldMkLst>
        <pc:spChg chg="add del mod">
          <ac:chgData name="Jose Barranquero Tolosa" userId="26e2a21a-19fc-46e8-bd85-2b6238e8763c" providerId="ADAL" clId="{E0EBD995-1092-4377-899B-9A4B31D77851}" dt="2021-01-21T11:54:13.554" v="679"/>
          <ac:spMkLst>
            <pc:docMk/>
            <pc:sldMk cId="686809043" sldId="270"/>
            <ac:spMk id="2" creationId="{043E0FC5-CA9A-49D7-957D-038B5D628D5F}"/>
          </ac:spMkLst>
        </pc:spChg>
      </pc:sldChg>
      <pc:sldChg chg="addSp delSp modSp add mod ord">
        <pc:chgData name="Jose Barranquero Tolosa" userId="26e2a21a-19fc-46e8-bd85-2b6238e8763c" providerId="ADAL" clId="{E0EBD995-1092-4377-899B-9A4B31D77851}" dt="2021-01-21T11:59:48.221" v="748" actId="1076"/>
        <pc:sldMkLst>
          <pc:docMk/>
          <pc:sldMk cId="4201502297" sldId="271"/>
        </pc:sldMkLst>
        <pc:spChg chg="add mod">
          <ac:chgData name="Jose Barranquero Tolosa" userId="26e2a21a-19fc-46e8-bd85-2b6238e8763c" providerId="ADAL" clId="{E0EBD995-1092-4377-899B-9A4B31D77851}" dt="2021-01-21T11:59:24.281" v="747" actId="20577"/>
          <ac:spMkLst>
            <pc:docMk/>
            <pc:sldMk cId="4201502297" sldId="271"/>
            <ac:spMk id="2" creationId="{51D1B3C4-CB2C-4B08-B9DB-64EDD4244383}"/>
          </ac:spMkLst>
        </pc:spChg>
        <pc:spChg chg="mod">
          <ac:chgData name="Jose Barranquero Tolosa" userId="26e2a21a-19fc-46e8-bd85-2b6238e8763c" providerId="ADAL" clId="{E0EBD995-1092-4377-899B-9A4B31D77851}" dt="2021-01-21T11:58:31.152" v="733" actId="20577"/>
          <ac:spMkLst>
            <pc:docMk/>
            <pc:sldMk cId="4201502297" sldId="271"/>
            <ac:spMk id="3" creationId="{BD5E34DD-E50B-4F72-B7BA-34D9E7A88961}"/>
          </ac:spMkLst>
        </pc:spChg>
        <pc:spChg chg="del">
          <ac:chgData name="Jose Barranquero Tolosa" userId="26e2a21a-19fc-46e8-bd85-2b6238e8763c" providerId="ADAL" clId="{E0EBD995-1092-4377-899B-9A4B31D77851}" dt="2021-01-21T11:56:13.266" v="693" actId="478"/>
          <ac:spMkLst>
            <pc:docMk/>
            <pc:sldMk cId="4201502297" sldId="271"/>
            <ac:spMk id="5" creationId="{73D0B7B1-BC66-4AFC-8667-9FF4E3864E50}"/>
          </ac:spMkLst>
        </pc:spChg>
        <pc:picChg chg="add del mod">
          <ac:chgData name="Jose Barranquero Tolosa" userId="26e2a21a-19fc-46e8-bd85-2b6238e8763c" providerId="ADAL" clId="{E0EBD995-1092-4377-899B-9A4B31D77851}" dt="2021-01-21T11:58:24.676" v="729" actId="478"/>
          <ac:picMkLst>
            <pc:docMk/>
            <pc:sldMk cId="4201502297" sldId="271"/>
            <ac:picMk id="12290" creationId="{2022E6C3-878E-4C87-BD68-8D1385D7E938}"/>
          </ac:picMkLst>
        </pc:picChg>
        <pc:picChg chg="add del mod">
          <ac:chgData name="Jose Barranquero Tolosa" userId="26e2a21a-19fc-46e8-bd85-2b6238e8763c" providerId="ADAL" clId="{E0EBD995-1092-4377-899B-9A4B31D77851}" dt="2021-01-21T11:58:25.295" v="730" actId="478"/>
          <ac:picMkLst>
            <pc:docMk/>
            <pc:sldMk cId="4201502297" sldId="271"/>
            <ac:picMk id="12292" creationId="{A96BD889-1940-4EDA-8BF2-12BE37028568}"/>
          </ac:picMkLst>
        </pc:picChg>
        <pc:picChg chg="add mod">
          <ac:chgData name="Jose Barranquero Tolosa" userId="26e2a21a-19fc-46e8-bd85-2b6238e8763c" providerId="ADAL" clId="{E0EBD995-1092-4377-899B-9A4B31D77851}" dt="2021-01-21T11:59:48.221" v="748" actId="1076"/>
          <ac:picMkLst>
            <pc:docMk/>
            <pc:sldMk cId="4201502297" sldId="271"/>
            <ac:picMk id="12294" creationId="{3D9834EF-82AE-4C46-B893-14908A8413CD}"/>
          </ac:picMkLst>
        </pc:picChg>
      </pc:sldChg>
      <pc:sldChg chg="addSp modSp add mod">
        <pc:chgData name="Jose Barranquero Tolosa" userId="26e2a21a-19fc-46e8-bd85-2b6238e8763c" providerId="ADAL" clId="{E0EBD995-1092-4377-899B-9A4B31D77851}" dt="2021-01-21T11:58:34.357" v="736" actId="20577"/>
        <pc:sldMkLst>
          <pc:docMk/>
          <pc:sldMk cId="1196731891" sldId="272"/>
        </pc:sldMkLst>
        <pc:spChg chg="add mod">
          <ac:chgData name="Jose Barranquero Tolosa" userId="26e2a21a-19fc-46e8-bd85-2b6238e8763c" providerId="ADAL" clId="{E0EBD995-1092-4377-899B-9A4B31D77851}" dt="2021-01-21T11:58:00.939" v="722" actId="20577"/>
          <ac:spMkLst>
            <pc:docMk/>
            <pc:sldMk cId="1196731891" sldId="272"/>
            <ac:spMk id="2" creationId="{A84B692B-CC56-460A-B724-B0913DE48430}"/>
          </ac:spMkLst>
        </pc:spChg>
        <pc:spChg chg="mod">
          <ac:chgData name="Jose Barranquero Tolosa" userId="26e2a21a-19fc-46e8-bd85-2b6238e8763c" providerId="ADAL" clId="{E0EBD995-1092-4377-899B-9A4B31D77851}" dt="2021-01-21T11:58:34.357" v="736" actId="20577"/>
          <ac:spMkLst>
            <pc:docMk/>
            <pc:sldMk cId="1196731891" sldId="272"/>
            <ac:spMk id="3" creationId="{BD5E34DD-E50B-4F72-B7BA-34D9E7A88961}"/>
          </ac:spMkLst>
        </pc:spChg>
        <pc:spChg chg="add mod">
          <ac:chgData name="Jose Barranquero Tolosa" userId="26e2a21a-19fc-46e8-bd85-2b6238e8763c" providerId="ADAL" clId="{E0EBD995-1092-4377-899B-9A4B31D77851}" dt="2021-01-21T11:58:10.094" v="725" actId="20577"/>
          <ac:spMkLst>
            <pc:docMk/>
            <pc:sldMk cId="1196731891" sldId="272"/>
            <ac:spMk id="7" creationId="{80614F8B-3B71-4370-97C3-B6331F87F4D0}"/>
          </ac:spMkLst>
        </pc:spChg>
        <pc:picChg chg="mod">
          <ac:chgData name="Jose Barranquero Tolosa" userId="26e2a21a-19fc-46e8-bd85-2b6238e8763c" providerId="ADAL" clId="{E0EBD995-1092-4377-899B-9A4B31D77851}" dt="2021-01-21T11:58:12.965" v="726" actId="1076"/>
          <ac:picMkLst>
            <pc:docMk/>
            <pc:sldMk cId="1196731891" sldId="272"/>
            <ac:picMk id="12290" creationId="{2022E6C3-878E-4C87-BD68-8D1385D7E938}"/>
          </ac:picMkLst>
        </pc:picChg>
        <pc:picChg chg="mod">
          <ac:chgData name="Jose Barranquero Tolosa" userId="26e2a21a-19fc-46e8-bd85-2b6238e8763c" providerId="ADAL" clId="{E0EBD995-1092-4377-899B-9A4B31D77851}" dt="2021-01-21T11:57:54.246" v="718" actId="14100"/>
          <ac:picMkLst>
            <pc:docMk/>
            <pc:sldMk cId="1196731891" sldId="272"/>
            <ac:picMk id="12292" creationId="{A96BD889-1940-4EDA-8BF2-12BE37028568}"/>
          </ac:picMkLst>
        </pc:picChg>
      </pc:sldChg>
      <pc:sldChg chg="modSp add del mod">
        <pc:chgData name="Jose Barranquero Tolosa" userId="26e2a21a-19fc-46e8-bd85-2b6238e8763c" providerId="ADAL" clId="{E0EBD995-1092-4377-899B-9A4B31D77851}" dt="2021-01-21T12:12:00.545" v="1045" actId="47"/>
        <pc:sldMkLst>
          <pc:docMk/>
          <pc:sldMk cId="2148107962" sldId="273"/>
        </pc:sldMkLst>
        <pc:spChg chg="mod">
          <ac:chgData name="Jose Barranquero Tolosa" userId="26e2a21a-19fc-46e8-bd85-2b6238e8763c" providerId="ADAL" clId="{E0EBD995-1092-4377-899B-9A4B31D77851}" dt="2021-01-21T12:01:41.008" v="786" actId="403"/>
          <ac:spMkLst>
            <pc:docMk/>
            <pc:sldMk cId="2148107962" sldId="273"/>
            <ac:spMk id="7" creationId="{54C2E52C-1E00-47C5-851A-4D07645CB8CA}"/>
          </ac:spMkLst>
        </pc:spChg>
      </pc:sldChg>
      <pc:sldChg chg="modSp add mod">
        <pc:chgData name="Jose Barranquero Tolosa" userId="26e2a21a-19fc-46e8-bd85-2b6238e8763c" providerId="ADAL" clId="{E0EBD995-1092-4377-899B-9A4B31D77851}" dt="2021-01-21T12:13:15.952" v="1088" actId="20577"/>
        <pc:sldMkLst>
          <pc:docMk/>
          <pc:sldMk cId="3010052808" sldId="274"/>
        </pc:sldMkLst>
        <pc:spChg chg="mod">
          <ac:chgData name="Jose Barranquero Tolosa" userId="26e2a21a-19fc-46e8-bd85-2b6238e8763c" providerId="ADAL" clId="{E0EBD995-1092-4377-899B-9A4B31D77851}" dt="2021-01-21T12:13:15.952" v="1088" actId="20577"/>
          <ac:spMkLst>
            <pc:docMk/>
            <pc:sldMk cId="3010052808" sldId="274"/>
            <ac:spMk id="7" creationId="{54C2E52C-1E00-47C5-851A-4D07645CB8CA}"/>
          </ac:spMkLst>
        </pc:spChg>
      </pc:sldChg>
      <pc:sldChg chg="modSp add del mod">
        <pc:chgData name="Jose Barranquero Tolosa" userId="26e2a21a-19fc-46e8-bd85-2b6238e8763c" providerId="ADAL" clId="{E0EBD995-1092-4377-899B-9A4B31D77851}" dt="2021-01-21T12:14:12.614" v="1100" actId="47"/>
        <pc:sldMkLst>
          <pc:docMk/>
          <pc:sldMk cId="448691255" sldId="275"/>
        </pc:sldMkLst>
        <pc:spChg chg="mod">
          <ac:chgData name="Jose Barranquero Tolosa" userId="26e2a21a-19fc-46e8-bd85-2b6238e8763c" providerId="ADAL" clId="{E0EBD995-1092-4377-899B-9A4B31D77851}" dt="2021-01-21T12:13:46.175" v="1094" actId="14100"/>
          <ac:spMkLst>
            <pc:docMk/>
            <pc:sldMk cId="448691255" sldId="275"/>
            <ac:spMk id="7" creationId="{54C2E52C-1E00-47C5-851A-4D07645CB8CA}"/>
          </ac:spMkLst>
        </pc:spChg>
      </pc:sldChg>
      <pc:sldChg chg="modSp add del mod">
        <pc:chgData name="Jose Barranquero Tolosa" userId="26e2a21a-19fc-46e8-bd85-2b6238e8763c" providerId="ADAL" clId="{E0EBD995-1092-4377-899B-9A4B31D77851}" dt="2021-01-21T12:18:31.824" v="1155" actId="47"/>
        <pc:sldMkLst>
          <pc:docMk/>
          <pc:sldMk cId="3899248082" sldId="276"/>
        </pc:sldMkLst>
        <pc:spChg chg="mod">
          <ac:chgData name="Jose Barranquero Tolosa" userId="26e2a21a-19fc-46e8-bd85-2b6238e8763c" providerId="ADAL" clId="{E0EBD995-1092-4377-899B-9A4B31D77851}" dt="2021-01-21T12:04:57.986" v="932" actId="20577"/>
          <ac:spMkLst>
            <pc:docMk/>
            <pc:sldMk cId="3899248082" sldId="276"/>
            <ac:spMk id="7" creationId="{54C2E52C-1E00-47C5-851A-4D07645CB8CA}"/>
          </ac:spMkLst>
        </pc:spChg>
      </pc:sldChg>
      <pc:sldChg chg="modSp add mod">
        <pc:chgData name="Jose Barranquero Tolosa" userId="26e2a21a-19fc-46e8-bd85-2b6238e8763c" providerId="ADAL" clId="{E0EBD995-1092-4377-899B-9A4B31D77851}" dt="2021-01-21T12:12:27.299" v="1079" actId="20577"/>
        <pc:sldMkLst>
          <pc:docMk/>
          <pc:sldMk cId="2502479845" sldId="277"/>
        </pc:sldMkLst>
        <pc:spChg chg="mod">
          <ac:chgData name="Jose Barranquero Tolosa" userId="26e2a21a-19fc-46e8-bd85-2b6238e8763c" providerId="ADAL" clId="{E0EBD995-1092-4377-899B-9A4B31D77851}" dt="2021-01-21T12:12:27.299" v="1079" actId="20577"/>
          <ac:spMkLst>
            <pc:docMk/>
            <pc:sldMk cId="2502479845" sldId="277"/>
            <ac:spMk id="7" creationId="{54C2E52C-1E00-47C5-851A-4D07645CB8CA}"/>
          </ac:spMkLst>
        </pc:spChg>
      </pc:sldChg>
      <pc:sldChg chg="delSp modSp add del mod">
        <pc:chgData name="Jose Barranquero Tolosa" userId="26e2a21a-19fc-46e8-bd85-2b6238e8763c" providerId="ADAL" clId="{E0EBD995-1092-4377-899B-9A4B31D77851}" dt="2021-01-21T12:56:55.857" v="1537" actId="47"/>
        <pc:sldMkLst>
          <pc:docMk/>
          <pc:sldMk cId="3095533519" sldId="278"/>
        </pc:sldMkLst>
        <pc:spChg chg="del mod">
          <ac:chgData name="Jose Barranquero Tolosa" userId="26e2a21a-19fc-46e8-bd85-2b6238e8763c" providerId="ADAL" clId="{E0EBD995-1092-4377-899B-9A4B31D77851}" dt="2021-01-21T12:12:44.352" v="1082" actId="478"/>
          <ac:spMkLst>
            <pc:docMk/>
            <pc:sldMk cId="3095533519" sldId="278"/>
            <ac:spMk id="2" creationId="{51D1B3C4-CB2C-4B08-B9DB-64EDD4244383}"/>
          </ac:spMkLst>
        </pc:spChg>
        <pc:spChg chg="mod">
          <ac:chgData name="Jose Barranquero Tolosa" userId="26e2a21a-19fc-46e8-bd85-2b6238e8763c" providerId="ADAL" clId="{E0EBD995-1092-4377-899B-9A4B31D77851}" dt="2021-01-21T12:18:14.529" v="1154" actId="1076"/>
          <ac:spMkLst>
            <pc:docMk/>
            <pc:sldMk cId="3095533519" sldId="278"/>
            <ac:spMk id="3" creationId="{BD5E34DD-E50B-4F72-B7BA-34D9E7A88961}"/>
          </ac:spMkLst>
        </pc:spChg>
        <pc:spChg chg="mod">
          <ac:chgData name="Jose Barranquero Tolosa" userId="26e2a21a-19fc-46e8-bd85-2b6238e8763c" providerId="ADAL" clId="{E0EBD995-1092-4377-899B-9A4B31D77851}" dt="2021-01-21T12:12:09.913" v="1070" actId="20577"/>
          <ac:spMkLst>
            <pc:docMk/>
            <pc:sldMk cId="3095533519" sldId="278"/>
            <ac:spMk id="4" creationId="{046A3AA9-6C19-47ED-8CE0-FA107DDD7D78}"/>
          </ac:spMkLst>
        </pc:spChg>
        <pc:picChg chg="del">
          <ac:chgData name="Jose Barranquero Tolosa" userId="26e2a21a-19fc-46e8-bd85-2b6238e8763c" providerId="ADAL" clId="{E0EBD995-1092-4377-899B-9A4B31D77851}" dt="2021-01-21T12:12:41.488" v="1080" actId="478"/>
          <ac:picMkLst>
            <pc:docMk/>
            <pc:sldMk cId="3095533519" sldId="278"/>
            <ac:picMk id="12294" creationId="{3D9834EF-82AE-4C46-B893-14908A8413CD}"/>
          </ac:picMkLst>
        </pc:picChg>
      </pc:sldChg>
      <pc:sldChg chg="modSp add ord">
        <pc:chgData name="Jose Barranquero Tolosa" userId="26e2a21a-19fc-46e8-bd85-2b6238e8763c" providerId="ADAL" clId="{E0EBD995-1092-4377-899B-9A4B31D77851}" dt="2021-01-21T12:14:09.942" v="1099"/>
        <pc:sldMkLst>
          <pc:docMk/>
          <pc:sldMk cId="4238744586" sldId="279"/>
        </pc:sldMkLst>
        <pc:spChg chg="mod">
          <ac:chgData name="Jose Barranquero Tolosa" userId="26e2a21a-19fc-46e8-bd85-2b6238e8763c" providerId="ADAL" clId="{E0EBD995-1092-4377-899B-9A4B31D77851}" dt="2021-01-21T12:14:09.942" v="1099"/>
          <ac:spMkLst>
            <pc:docMk/>
            <pc:sldMk cId="4238744586" sldId="279"/>
            <ac:spMk id="7" creationId="{54C2E52C-1E00-47C5-851A-4D07645CB8CA}"/>
          </ac:spMkLst>
        </pc:spChg>
      </pc:sldChg>
      <pc:sldChg chg="modSp add mod">
        <pc:chgData name="Jose Barranquero Tolosa" userId="26e2a21a-19fc-46e8-bd85-2b6238e8763c" providerId="ADAL" clId="{E0EBD995-1092-4377-899B-9A4B31D77851}" dt="2021-01-21T12:14:41.602" v="1104" actId="20577"/>
        <pc:sldMkLst>
          <pc:docMk/>
          <pc:sldMk cId="3295349954" sldId="280"/>
        </pc:sldMkLst>
        <pc:spChg chg="mod">
          <ac:chgData name="Jose Barranquero Tolosa" userId="26e2a21a-19fc-46e8-bd85-2b6238e8763c" providerId="ADAL" clId="{E0EBD995-1092-4377-899B-9A4B31D77851}" dt="2021-01-21T12:14:41.602" v="1104" actId="20577"/>
          <ac:spMkLst>
            <pc:docMk/>
            <pc:sldMk cId="3295349954" sldId="280"/>
            <ac:spMk id="7" creationId="{54C2E52C-1E00-47C5-851A-4D07645CB8CA}"/>
          </ac:spMkLst>
        </pc:spChg>
      </pc:sldChg>
      <pc:sldChg chg="addSp delSp modSp add mod">
        <pc:chgData name="Jose Barranquero Tolosa" userId="26e2a21a-19fc-46e8-bd85-2b6238e8763c" providerId="ADAL" clId="{E0EBD995-1092-4377-899B-9A4B31D77851}" dt="2021-01-21T12:59:33.490" v="1625" actId="20577"/>
        <pc:sldMkLst>
          <pc:docMk/>
          <pc:sldMk cId="3316097778" sldId="281"/>
        </pc:sldMkLst>
        <pc:spChg chg="mod">
          <ac:chgData name="Jose Barranquero Tolosa" userId="26e2a21a-19fc-46e8-bd85-2b6238e8763c" providerId="ADAL" clId="{E0EBD995-1092-4377-899B-9A4B31D77851}" dt="2021-01-21T12:59:33.490" v="1625" actId="20577"/>
          <ac:spMkLst>
            <pc:docMk/>
            <pc:sldMk cId="3316097778" sldId="281"/>
            <ac:spMk id="3" creationId="{BD5E34DD-E50B-4F72-B7BA-34D9E7A88961}"/>
          </ac:spMkLst>
        </pc:spChg>
        <pc:spChg chg="add del mod">
          <ac:chgData name="Jose Barranquero Tolosa" userId="26e2a21a-19fc-46e8-bd85-2b6238e8763c" providerId="ADAL" clId="{E0EBD995-1092-4377-899B-9A4B31D77851}" dt="2021-01-21T12:57:15.305" v="1546"/>
          <ac:spMkLst>
            <pc:docMk/>
            <pc:sldMk cId="3316097778" sldId="281"/>
            <ac:spMk id="5" creationId="{EB042362-DF6B-4596-9D05-A59A5D7677AA}"/>
          </ac:spMkLst>
        </pc:spChg>
      </pc:sldChg>
      <pc:sldChg chg="addSp delSp modSp add mod">
        <pc:chgData name="Jose Barranquero Tolosa" userId="26e2a21a-19fc-46e8-bd85-2b6238e8763c" providerId="ADAL" clId="{E0EBD995-1092-4377-899B-9A4B31D77851}" dt="2021-01-21T12:42:56.582" v="1337" actId="1076"/>
        <pc:sldMkLst>
          <pc:docMk/>
          <pc:sldMk cId="3670104705" sldId="282"/>
        </pc:sldMkLst>
        <pc:picChg chg="add mod">
          <ac:chgData name="Jose Barranquero Tolosa" userId="26e2a21a-19fc-46e8-bd85-2b6238e8763c" providerId="ADAL" clId="{E0EBD995-1092-4377-899B-9A4B31D77851}" dt="2021-01-21T12:42:56.582" v="1337" actId="1076"/>
          <ac:picMkLst>
            <pc:docMk/>
            <pc:sldMk cId="3670104705" sldId="282"/>
            <ac:picMk id="3" creationId="{6BD878CD-C7AF-4184-8CBF-76430F44A724}"/>
          </ac:picMkLst>
        </pc:picChg>
        <pc:picChg chg="del">
          <ac:chgData name="Jose Barranquero Tolosa" userId="26e2a21a-19fc-46e8-bd85-2b6238e8763c" providerId="ADAL" clId="{E0EBD995-1092-4377-899B-9A4B31D77851}" dt="2021-01-21T12:42:48.663" v="1334" actId="478"/>
          <ac:picMkLst>
            <pc:docMk/>
            <pc:sldMk cId="3670104705" sldId="282"/>
            <ac:picMk id="1026" creationId="{2233454B-9854-445E-AC0C-B2623EBF1E73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2T12:42:00.021" v="3184" actId="1076"/>
        <pc:sldMkLst>
          <pc:docMk/>
          <pc:sldMk cId="1491298674" sldId="283"/>
        </pc:sldMkLst>
        <pc:spChg chg="del">
          <ac:chgData name="Jose Barranquero Tolosa" userId="26e2a21a-19fc-46e8-bd85-2b6238e8763c" providerId="ADAL" clId="{E0EBD995-1092-4377-899B-9A4B31D77851}" dt="2021-01-21T12:45:48.800" v="1392" actId="478"/>
          <ac:spMkLst>
            <pc:docMk/>
            <pc:sldMk cId="1491298674" sldId="283"/>
            <ac:spMk id="3" creationId="{BD5E34DD-E50B-4F72-B7BA-34D9E7A88961}"/>
          </ac:spMkLst>
        </pc:spChg>
        <pc:spChg chg="mod">
          <ac:chgData name="Jose Barranquero Tolosa" userId="26e2a21a-19fc-46e8-bd85-2b6238e8763c" providerId="ADAL" clId="{E0EBD995-1092-4377-899B-9A4B31D77851}" dt="2021-01-22T12:41:52.283" v="3181" actId="20577"/>
          <ac:spMkLst>
            <pc:docMk/>
            <pc:sldMk cId="1491298674" sldId="283"/>
            <ac:spMk id="4" creationId="{046A3AA9-6C19-47ED-8CE0-FA107DDD7D78}"/>
          </ac:spMkLst>
        </pc:spChg>
        <pc:spChg chg="del mod">
          <ac:chgData name="Jose Barranquero Tolosa" userId="26e2a21a-19fc-46e8-bd85-2b6238e8763c" providerId="ADAL" clId="{E0EBD995-1092-4377-899B-9A4B31D77851}" dt="2021-01-21T12:47:59.983" v="1409" actId="478"/>
          <ac:spMkLst>
            <pc:docMk/>
            <pc:sldMk cId="1491298674" sldId="283"/>
            <ac:spMk id="5" creationId="{73D0B7B1-BC66-4AFC-8667-9FF4E3864E50}"/>
          </ac:spMkLst>
        </pc:spChg>
        <pc:spChg chg="add del mod">
          <ac:chgData name="Jose Barranquero Tolosa" userId="26e2a21a-19fc-46e8-bd85-2b6238e8763c" providerId="ADAL" clId="{E0EBD995-1092-4377-899B-9A4B31D77851}" dt="2021-01-21T12:46:24.392" v="1404"/>
          <ac:spMkLst>
            <pc:docMk/>
            <pc:sldMk cId="1491298674" sldId="283"/>
            <ac:spMk id="6" creationId="{24497553-2008-42F1-8208-28FF7B1C8BB2}"/>
          </ac:spMkLst>
        </pc:spChg>
        <pc:spChg chg="add del mod">
          <ac:chgData name="Jose Barranquero Tolosa" userId="26e2a21a-19fc-46e8-bd85-2b6238e8763c" providerId="ADAL" clId="{E0EBD995-1092-4377-899B-9A4B31D77851}" dt="2021-01-21T12:46:24.392" v="1404"/>
          <ac:spMkLst>
            <pc:docMk/>
            <pc:sldMk cId="1491298674" sldId="283"/>
            <ac:spMk id="7" creationId="{64B8E313-0E55-48A5-B2C9-EF7C1BEDE252}"/>
          </ac:spMkLst>
        </pc:spChg>
        <pc:spChg chg="add del mod">
          <ac:chgData name="Jose Barranquero Tolosa" userId="26e2a21a-19fc-46e8-bd85-2b6238e8763c" providerId="ADAL" clId="{E0EBD995-1092-4377-899B-9A4B31D77851}" dt="2021-01-21T12:46:24.392" v="1404"/>
          <ac:spMkLst>
            <pc:docMk/>
            <pc:sldMk cId="1491298674" sldId="283"/>
            <ac:spMk id="8" creationId="{410D062A-52B3-4E73-ADC6-BCC41648A17C}"/>
          </ac:spMkLst>
        </pc:spChg>
        <pc:spChg chg="add del mod">
          <ac:chgData name="Jose Barranquero Tolosa" userId="26e2a21a-19fc-46e8-bd85-2b6238e8763c" providerId="ADAL" clId="{E0EBD995-1092-4377-899B-9A4B31D77851}" dt="2021-01-21T12:46:24.392" v="1404"/>
          <ac:spMkLst>
            <pc:docMk/>
            <pc:sldMk cId="1491298674" sldId="283"/>
            <ac:spMk id="9" creationId="{1D826D31-E4CC-4B08-A390-906767293D38}"/>
          </ac:spMkLst>
        </pc:spChg>
        <pc:spChg chg="add del mod">
          <ac:chgData name="Jose Barranquero Tolosa" userId="26e2a21a-19fc-46e8-bd85-2b6238e8763c" providerId="ADAL" clId="{E0EBD995-1092-4377-899B-9A4B31D77851}" dt="2021-01-21T12:46:24.392" v="1404"/>
          <ac:spMkLst>
            <pc:docMk/>
            <pc:sldMk cId="1491298674" sldId="283"/>
            <ac:spMk id="11" creationId="{7C9D96E1-BD4B-4515-AC57-B2FB3E0AFDED}"/>
          </ac:spMkLst>
        </pc:spChg>
        <pc:spChg chg="add del mod">
          <ac:chgData name="Jose Barranquero Tolosa" userId="26e2a21a-19fc-46e8-bd85-2b6238e8763c" providerId="ADAL" clId="{E0EBD995-1092-4377-899B-9A4B31D77851}" dt="2021-01-21T12:46:24.392" v="1404"/>
          <ac:spMkLst>
            <pc:docMk/>
            <pc:sldMk cId="1491298674" sldId="283"/>
            <ac:spMk id="14" creationId="{DBC44EA7-CEED-420E-B76B-A04850B19A97}"/>
          </ac:spMkLst>
        </pc:spChg>
        <pc:spChg chg="add del mod">
          <ac:chgData name="Jose Barranquero Tolosa" userId="26e2a21a-19fc-46e8-bd85-2b6238e8763c" providerId="ADAL" clId="{E0EBD995-1092-4377-899B-9A4B31D77851}" dt="2021-01-21T12:46:24.392" v="1404"/>
          <ac:spMkLst>
            <pc:docMk/>
            <pc:sldMk cId="1491298674" sldId="283"/>
            <ac:spMk id="16" creationId="{F0B6BB49-1351-48C8-8820-5EDD58A37072}"/>
          </ac:spMkLst>
        </pc:spChg>
        <pc:spChg chg="add del mod">
          <ac:chgData name="Jose Barranquero Tolosa" userId="26e2a21a-19fc-46e8-bd85-2b6238e8763c" providerId="ADAL" clId="{E0EBD995-1092-4377-899B-9A4B31D77851}" dt="2021-01-21T12:46:24.392" v="1404"/>
          <ac:spMkLst>
            <pc:docMk/>
            <pc:sldMk cId="1491298674" sldId="283"/>
            <ac:spMk id="19" creationId="{B2BBB61A-EC9D-4ABB-A2E9-2CFE286595B3}"/>
          </ac:spMkLst>
        </pc:spChg>
        <pc:spChg chg="add del mod">
          <ac:chgData name="Jose Barranquero Tolosa" userId="26e2a21a-19fc-46e8-bd85-2b6238e8763c" providerId="ADAL" clId="{E0EBD995-1092-4377-899B-9A4B31D77851}" dt="2021-01-21T12:46:24.392" v="1404"/>
          <ac:spMkLst>
            <pc:docMk/>
            <pc:sldMk cId="1491298674" sldId="283"/>
            <ac:spMk id="23" creationId="{726A3F12-773E-4B74-8F6E-0957318B596E}"/>
          </ac:spMkLst>
        </pc:spChg>
        <pc:spChg chg="add del mod">
          <ac:chgData name="Jose Barranquero Tolosa" userId="26e2a21a-19fc-46e8-bd85-2b6238e8763c" providerId="ADAL" clId="{E0EBD995-1092-4377-899B-9A4B31D77851}" dt="2021-01-21T12:46:24.392" v="1404"/>
          <ac:spMkLst>
            <pc:docMk/>
            <pc:sldMk cId="1491298674" sldId="283"/>
            <ac:spMk id="24" creationId="{1FE7108F-CEF6-4531-85D3-EA066DA21159}"/>
          </ac:spMkLst>
        </pc:spChg>
        <pc:spChg chg="add del mod">
          <ac:chgData name="Jose Barranquero Tolosa" userId="26e2a21a-19fc-46e8-bd85-2b6238e8763c" providerId="ADAL" clId="{E0EBD995-1092-4377-899B-9A4B31D77851}" dt="2021-01-21T12:46:24.392" v="1404"/>
          <ac:spMkLst>
            <pc:docMk/>
            <pc:sldMk cId="1491298674" sldId="283"/>
            <ac:spMk id="27" creationId="{1D142E10-9D76-4C25-BDD0-BA7B8F2027FB}"/>
          </ac:spMkLst>
        </pc:spChg>
        <pc:picChg chg="add del mod">
          <ac:chgData name="Jose Barranquero Tolosa" userId="26e2a21a-19fc-46e8-bd85-2b6238e8763c" providerId="ADAL" clId="{E0EBD995-1092-4377-899B-9A4B31D77851}" dt="2021-01-21T12:46:24.392" v="1404"/>
          <ac:picMkLst>
            <pc:docMk/>
            <pc:sldMk cId="1491298674" sldId="283"/>
            <ac:picMk id="10" creationId="{10DAB283-00B6-4B6E-B895-7F6607EB0522}"/>
          </ac:picMkLst>
        </pc:picChg>
        <pc:picChg chg="add del mod">
          <ac:chgData name="Jose Barranquero Tolosa" userId="26e2a21a-19fc-46e8-bd85-2b6238e8763c" providerId="ADAL" clId="{E0EBD995-1092-4377-899B-9A4B31D77851}" dt="2021-01-21T12:46:24.392" v="1404"/>
          <ac:picMkLst>
            <pc:docMk/>
            <pc:sldMk cId="1491298674" sldId="283"/>
            <ac:picMk id="21" creationId="{095109A1-B1F1-4238-9D83-C76F918DC5B3}"/>
          </ac:picMkLst>
        </pc:picChg>
        <pc:picChg chg="add del mod">
          <ac:chgData name="Jose Barranquero Tolosa" userId="26e2a21a-19fc-46e8-bd85-2b6238e8763c" providerId="ADAL" clId="{E0EBD995-1092-4377-899B-9A4B31D77851}" dt="2021-01-21T12:46:24.392" v="1404"/>
          <ac:picMkLst>
            <pc:docMk/>
            <pc:sldMk cId="1491298674" sldId="283"/>
            <ac:picMk id="22" creationId="{6826BED5-A931-4B5D-8CB0-D7DBE66A61E0}"/>
          </ac:picMkLst>
        </pc:picChg>
        <pc:picChg chg="add del mod">
          <ac:chgData name="Jose Barranquero Tolosa" userId="26e2a21a-19fc-46e8-bd85-2b6238e8763c" providerId="ADAL" clId="{E0EBD995-1092-4377-899B-9A4B31D77851}" dt="2021-01-21T12:50:58.400" v="1420" actId="478"/>
          <ac:picMkLst>
            <pc:docMk/>
            <pc:sldMk cId="1491298674" sldId="283"/>
            <ac:picMk id="35" creationId="{BEBEBA6D-35B6-4F30-9630-8730A931BE26}"/>
          </ac:picMkLst>
        </pc:picChg>
        <pc:picChg chg="add del mod ord modCrop">
          <ac:chgData name="Jose Barranquero Tolosa" userId="26e2a21a-19fc-46e8-bd85-2b6238e8763c" providerId="ADAL" clId="{E0EBD995-1092-4377-899B-9A4B31D77851}" dt="2021-01-21T13:07:00.948" v="2020" actId="478"/>
          <ac:picMkLst>
            <pc:docMk/>
            <pc:sldMk cId="1491298674" sldId="283"/>
            <ac:picMk id="36" creationId="{B1DF781B-EEB3-4B67-9208-95B18C7F7626}"/>
          </ac:picMkLst>
        </pc:picChg>
        <pc:picChg chg="add mod ord">
          <ac:chgData name="Jose Barranquero Tolosa" userId="26e2a21a-19fc-46e8-bd85-2b6238e8763c" providerId="ADAL" clId="{E0EBD995-1092-4377-899B-9A4B31D77851}" dt="2021-01-22T12:42:00.021" v="3184" actId="1076"/>
          <ac:picMkLst>
            <pc:docMk/>
            <pc:sldMk cId="1491298674" sldId="283"/>
            <ac:picMk id="37" creationId="{17967C03-6425-45A6-95ED-C462299EC574}"/>
          </ac:picMkLst>
        </pc:picChg>
        <pc:cxnChg chg="add del mod">
          <ac:chgData name="Jose Barranquero Tolosa" userId="26e2a21a-19fc-46e8-bd85-2b6238e8763c" providerId="ADAL" clId="{E0EBD995-1092-4377-899B-9A4B31D77851}" dt="2021-01-21T12:46:24.392" v="1404"/>
          <ac:cxnSpMkLst>
            <pc:docMk/>
            <pc:sldMk cId="1491298674" sldId="283"/>
            <ac:cxnSpMk id="12" creationId="{EB21C4CC-DFCB-4434-BA1B-111397DB4A67}"/>
          </ac:cxnSpMkLst>
        </pc:cxnChg>
        <pc:cxnChg chg="add del mod">
          <ac:chgData name="Jose Barranquero Tolosa" userId="26e2a21a-19fc-46e8-bd85-2b6238e8763c" providerId="ADAL" clId="{E0EBD995-1092-4377-899B-9A4B31D77851}" dt="2021-01-21T12:46:24.392" v="1404"/>
          <ac:cxnSpMkLst>
            <pc:docMk/>
            <pc:sldMk cId="1491298674" sldId="283"/>
            <ac:cxnSpMk id="13" creationId="{28E2E7B9-35B0-446F-AC2F-67834BFF67C4}"/>
          </ac:cxnSpMkLst>
        </pc:cxnChg>
        <pc:cxnChg chg="add del mod">
          <ac:chgData name="Jose Barranquero Tolosa" userId="26e2a21a-19fc-46e8-bd85-2b6238e8763c" providerId="ADAL" clId="{E0EBD995-1092-4377-899B-9A4B31D77851}" dt="2021-01-21T12:46:24.392" v="1404"/>
          <ac:cxnSpMkLst>
            <pc:docMk/>
            <pc:sldMk cId="1491298674" sldId="283"/>
            <ac:cxnSpMk id="15" creationId="{86777C0F-B77D-4EEB-960D-EE4AF87D6D40}"/>
          </ac:cxnSpMkLst>
        </pc:cxnChg>
        <pc:cxnChg chg="add del mod">
          <ac:chgData name="Jose Barranquero Tolosa" userId="26e2a21a-19fc-46e8-bd85-2b6238e8763c" providerId="ADAL" clId="{E0EBD995-1092-4377-899B-9A4B31D77851}" dt="2021-01-21T12:46:24.392" v="1404"/>
          <ac:cxnSpMkLst>
            <pc:docMk/>
            <pc:sldMk cId="1491298674" sldId="283"/>
            <ac:cxnSpMk id="17" creationId="{ED37F99A-224B-4C03-ADCE-CE551F3640C8}"/>
          </ac:cxnSpMkLst>
        </pc:cxnChg>
        <pc:cxnChg chg="add del mod">
          <ac:chgData name="Jose Barranquero Tolosa" userId="26e2a21a-19fc-46e8-bd85-2b6238e8763c" providerId="ADAL" clId="{E0EBD995-1092-4377-899B-9A4B31D77851}" dt="2021-01-21T12:46:24.392" v="1404"/>
          <ac:cxnSpMkLst>
            <pc:docMk/>
            <pc:sldMk cId="1491298674" sldId="283"/>
            <ac:cxnSpMk id="18" creationId="{186B6FBF-0630-478F-A151-E500CD560A57}"/>
          </ac:cxnSpMkLst>
        </pc:cxnChg>
        <pc:cxnChg chg="add del mod">
          <ac:chgData name="Jose Barranquero Tolosa" userId="26e2a21a-19fc-46e8-bd85-2b6238e8763c" providerId="ADAL" clId="{E0EBD995-1092-4377-899B-9A4B31D77851}" dt="2021-01-21T12:46:24.392" v="1404"/>
          <ac:cxnSpMkLst>
            <pc:docMk/>
            <pc:sldMk cId="1491298674" sldId="283"/>
            <ac:cxnSpMk id="20" creationId="{D6274DE8-38D1-486D-92B2-635DF815CCAE}"/>
          </ac:cxnSpMkLst>
        </pc:cxnChg>
        <pc:cxnChg chg="add del mod">
          <ac:chgData name="Jose Barranquero Tolosa" userId="26e2a21a-19fc-46e8-bd85-2b6238e8763c" providerId="ADAL" clId="{E0EBD995-1092-4377-899B-9A4B31D77851}" dt="2021-01-21T12:46:24.392" v="1404"/>
          <ac:cxnSpMkLst>
            <pc:docMk/>
            <pc:sldMk cId="1491298674" sldId="283"/>
            <ac:cxnSpMk id="25" creationId="{DADF8450-4247-41DC-BA92-814BD0E1E644}"/>
          </ac:cxnSpMkLst>
        </pc:cxnChg>
        <pc:cxnChg chg="add del mod">
          <ac:chgData name="Jose Barranquero Tolosa" userId="26e2a21a-19fc-46e8-bd85-2b6238e8763c" providerId="ADAL" clId="{E0EBD995-1092-4377-899B-9A4B31D77851}" dt="2021-01-21T12:46:24.392" v="1404"/>
          <ac:cxnSpMkLst>
            <pc:docMk/>
            <pc:sldMk cId="1491298674" sldId="283"/>
            <ac:cxnSpMk id="26" creationId="{78E3B83A-D669-4235-8562-ACF4A392E50A}"/>
          </ac:cxnSpMkLst>
        </pc:cxnChg>
        <pc:cxnChg chg="add del mod">
          <ac:chgData name="Jose Barranquero Tolosa" userId="26e2a21a-19fc-46e8-bd85-2b6238e8763c" providerId="ADAL" clId="{E0EBD995-1092-4377-899B-9A4B31D77851}" dt="2021-01-21T12:46:24.392" v="1404"/>
          <ac:cxnSpMkLst>
            <pc:docMk/>
            <pc:sldMk cId="1491298674" sldId="283"/>
            <ac:cxnSpMk id="28" creationId="{2872F1F8-3315-41A0-9D6B-F86C78272F0E}"/>
          </ac:cxnSpMkLst>
        </pc:cxnChg>
      </pc:sldChg>
      <pc:sldChg chg="add del">
        <pc:chgData name="Jose Barranquero Tolosa" userId="26e2a21a-19fc-46e8-bd85-2b6238e8763c" providerId="ADAL" clId="{E0EBD995-1092-4377-899B-9A4B31D77851}" dt="2021-01-21T12:45:51.629" v="1394"/>
        <pc:sldMkLst>
          <pc:docMk/>
          <pc:sldMk cId="827160102" sldId="284"/>
        </pc:sldMkLst>
      </pc:sldChg>
      <pc:sldChg chg="addSp delSp modSp add mod">
        <pc:chgData name="Jose Barranquero Tolosa" userId="26e2a21a-19fc-46e8-bd85-2b6238e8763c" providerId="ADAL" clId="{E0EBD995-1092-4377-899B-9A4B31D77851}" dt="2021-01-21T12:49:02.011" v="1416"/>
        <pc:sldMkLst>
          <pc:docMk/>
          <pc:sldMk cId="1547922937" sldId="284"/>
        </pc:sldMkLst>
        <pc:spChg chg="del">
          <ac:chgData name="Jose Barranquero Tolosa" userId="26e2a21a-19fc-46e8-bd85-2b6238e8763c" providerId="ADAL" clId="{E0EBD995-1092-4377-899B-9A4B31D77851}" dt="2021-01-21T12:49:01.676" v="1415" actId="478"/>
          <ac:spMkLst>
            <pc:docMk/>
            <pc:sldMk cId="1547922937" sldId="284"/>
            <ac:spMk id="4" creationId="{046A3AA9-6C19-47ED-8CE0-FA107DDD7D78}"/>
          </ac:spMkLst>
        </pc:spChg>
        <pc:spChg chg="add mod">
          <ac:chgData name="Jose Barranquero Tolosa" userId="26e2a21a-19fc-46e8-bd85-2b6238e8763c" providerId="ADAL" clId="{E0EBD995-1092-4377-899B-9A4B31D77851}" dt="2021-01-21T12:49:02.011" v="1416"/>
          <ac:spMkLst>
            <pc:docMk/>
            <pc:sldMk cId="1547922937" sldId="284"/>
            <ac:spMk id="5" creationId="{699DA282-EEEC-4883-8F38-7C9CD64D7CCF}"/>
          </ac:spMkLst>
        </pc:spChg>
        <pc:spChg chg="add mod">
          <ac:chgData name="Jose Barranquero Tolosa" userId="26e2a21a-19fc-46e8-bd85-2b6238e8763c" providerId="ADAL" clId="{E0EBD995-1092-4377-899B-9A4B31D77851}" dt="2021-01-21T12:49:02.011" v="1416"/>
          <ac:spMkLst>
            <pc:docMk/>
            <pc:sldMk cId="1547922937" sldId="284"/>
            <ac:spMk id="6" creationId="{784C20EF-1195-492F-9968-355CADFC627E}"/>
          </ac:spMkLst>
        </pc:spChg>
      </pc:sldChg>
      <pc:sldChg chg="addSp delSp modSp add mod">
        <pc:chgData name="Jose Barranquero Tolosa" userId="26e2a21a-19fc-46e8-bd85-2b6238e8763c" providerId="ADAL" clId="{E0EBD995-1092-4377-899B-9A4B31D77851}" dt="2021-01-21T13:07:59.955" v="2031" actId="1076"/>
        <pc:sldMkLst>
          <pc:docMk/>
          <pc:sldMk cId="2013234332" sldId="285"/>
        </pc:sldMkLst>
        <pc:spChg chg="mod">
          <ac:chgData name="Jose Barranquero Tolosa" userId="26e2a21a-19fc-46e8-bd85-2b6238e8763c" providerId="ADAL" clId="{E0EBD995-1092-4377-899B-9A4B31D77851}" dt="2021-01-21T12:52:20.049" v="1476" actId="20577"/>
          <ac:spMkLst>
            <pc:docMk/>
            <pc:sldMk cId="2013234332" sldId="285"/>
            <ac:spMk id="4" creationId="{046A3AA9-6C19-47ED-8CE0-FA107DDD7D78}"/>
          </ac:spMkLst>
        </pc:spChg>
        <pc:picChg chg="add del mod">
          <ac:chgData name="Jose Barranquero Tolosa" userId="26e2a21a-19fc-46e8-bd85-2b6238e8763c" providerId="ADAL" clId="{E0EBD995-1092-4377-899B-9A4B31D77851}" dt="2021-01-21T13:07:51.636" v="2027" actId="478"/>
          <ac:picMkLst>
            <pc:docMk/>
            <pc:sldMk cId="2013234332" sldId="285"/>
            <ac:picMk id="2" creationId="{C50E300D-085B-465D-9469-C86F86B1E706}"/>
          </ac:picMkLst>
        </pc:picChg>
        <pc:picChg chg="add mod">
          <ac:chgData name="Jose Barranquero Tolosa" userId="26e2a21a-19fc-46e8-bd85-2b6238e8763c" providerId="ADAL" clId="{E0EBD995-1092-4377-899B-9A4B31D77851}" dt="2021-01-21T13:07:59.955" v="2031" actId="1076"/>
          <ac:picMkLst>
            <pc:docMk/>
            <pc:sldMk cId="2013234332" sldId="285"/>
            <ac:picMk id="3" creationId="{5EDA2DD5-E997-4F59-860C-3B6303CB3E3D}"/>
          </ac:picMkLst>
        </pc:picChg>
        <pc:picChg chg="del">
          <ac:chgData name="Jose Barranquero Tolosa" userId="26e2a21a-19fc-46e8-bd85-2b6238e8763c" providerId="ADAL" clId="{E0EBD995-1092-4377-899B-9A4B31D77851}" dt="2021-01-21T12:52:21.920" v="1477" actId="478"/>
          <ac:picMkLst>
            <pc:docMk/>
            <pc:sldMk cId="2013234332" sldId="285"/>
            <ac:picMk id="36" creationId="{B1DF781B-EEB3-4B67-9208-95B18C7F7626}"/>
          </ac:picMkLst>
        </pc:picChg>
      </pc:sldChg>
      <pc:sldChg chg="modSp add mod">
        <pc:chgData name="Jose Barranquero Tolosa" userId="26e2a21a-19fc-46e8-bd85-2b6238e8763c" providerId="ADAL" clId="{E0EBD995-1092-4377-899B-9A4B31D77851}" dt="2021-01-22T09:00:11.419" v="2220" actId="20577"/>
        <pc:sldMkLst>
          <pc:docMk/>
          <pc:sldMk cId="2541601491" sldId="286"/>
        </pc:sldMkLst>
        <pc:spChg chg="mod">
          <ac:chgData name="Jose Barranquero Tolosa" userId="26e2a21a-19fc-46e8-bd85-2b6238e8763c" providerId="ADAL" clId="{E0EBD995-1092-4377-899B-9A4B31D77851}" dt="2021-01-22T09:00:11.419" v="2220" actId="20577"/>
          <ac:spMkLst>
            <pc:docMk/>
            <pc:sldMk cId="2541601491" sldId="286"/>
            <ac:spMk id="3" creationId="{BD5E34DD-E50B-4F72-B7BA-34D9E7A88961}"/>
          </ac:spMkLst>
        </pc:spChg>
        <pc:spChg chg="mod">
          <ac:chgData name="Jose Barranquero Tolosa" userId="26e2a21a-19fc-46e8-bd85-2b6238e8763c" providerId="ADAL" clId="{E0EBD995-1092-4377-899B-9A4B31D77851}" dt="2021-01-21T13:03:52.952" v="1946" actId="20577"/>
          <ac:spMkLst>
            <pc:docMk/>
            <pc:sldMk cId="2541601491" sldId="286"/>
            <ac:spMk id="5" creationId="{EB042362-DF6B-4596-9D05-A59A5D7677AA}"/>
          </ac:spMkLst>
        </pc:spChg>
      </pc:sldChg>
      <pc:sldChg chg="modSp add mod">
        <pc:chgData name="Jose Barranquero Tolosa" userId="26e2a21a-19fc-46e8-bd85-2b6238e8763c" providerId="ADAL" clId="{E0EBD995-1092-4377-899B-9A4B31D77851}" dt="2021-01-22T09:00:02.149" v="2209" actId="21"/>
        <pc:sldMkLst>
          <pc:docMk/>
          <pc:sldMk cId="586339265" sldId="287"/>
        </pc:sldMkLst>
        <pc:spChg chg="mod">
          <ac:chgData name="Jose Barranquero Tolosa" userId="26e2a21a-19fc-46e8-bd85-2b6238e8763c" providerId="ADAL" clId="{E0EBD995-1092-4377-899B-9A4B31D77851}" dt="2021-01-22T09:00:02.149" v="2209" actId="21"/>
          <ac:spMkLst>
            <pc:docMk/>
            <pc:sldMk cId="586339265" sldId="287"/>
            <ac:spMk id="3" creationId="{BD5E34DD-E50B-4F72-B7BA-34D9E7A88961}"/>
          </ac:spMkLst>
        </pc:spChg>
      </pc:sldChg>
      <pc:sldChg chg="addSp delSp modSp add mod">
        <pc:chgData name="Jose Barranquero Tolosa" userId="26e2a21a-19fc-46e8-bd85-2b6238e8763c" providerId="ADAL" clId="{E0EBD995-1092-4377-899B-9A4B31D77851}" dt="2021-01-22T09:03:11.127" v="2237" actId="167"/>
        <pc:sldMkLst>
          <pc:docMk/>
          <pc:sldMk cId="150871997" sldId="288"/>
        </pc:sldMkLst>
        <pc:spChg chg="add mod">
          <ac:chgData name="Jose Barranquero Tolosa" userId="26e2a21a-19fc-46e8-bd85-2b6238e8763c" providerId="ADAL" clId="{E0EBD995-1092-4377-899B-9A4B31D77851}" dt="2021-01-22T09:02:00.562" v="2234" actId="20577"/>
          <ac:spMkLst>
            <pc:docMk/>
            <pc:sldMk cId="150871997" sldId="288"/>
            <ac:spMk id="8" creationId="{BC1D545D-D210-4F76-881F-96D469A3ED17}"/>
          </ac:spMkLst>
        </pc:spChg>
        <pc:picChg chg="add mod ord">
          <ac:chgData name="Jose Barranquero Tolosa" userId="26e2a21a-19fc-46e8-bd85-2b6238e8763c" providerId="ADAL" clId="{E0EBD995-1092-4377-899B-9A4B31D77851}" dt="2021-01-22T09:03:11.127" v="2237" actId="167"/>
          <ac:picMkLst>
            <pc:docMk/>
            <pc:sldMk cId="150871997" sldId="288"/>
            <ac:picMk id="7" creationId="{717564B7-53E7-4359-BF17-33C421132E5B}"/>
          </ac:picMkLst>
        </pc:picChg>
        <pc:picChg chg="del">
          <ac:chgData name="Jose Barranquero Tolosa" userId="26e2a21a-19fc-46e8-bd85-2b6238e8763c" providerId="ADAL" clId="{E0EBD995-1092-4377-899B-9A4B31D77851}" dt="2021-01-22T09:01:18.177" v="2222" actId="478"/>
          <ac:picMkLst>
            <pc:docMk/>
            <pc:sldMk cId="150871997" sldId="288"/>
            <ac:picMk id="35" creationId="{BEBEBA6D-35B6-4F30-9630-8730A931BE26}"/>
          </ac:picMkLst>
        </pc:picChg>
      </pc:sldChg>
      <pc:sldChg chg="addSp delSp modSp add mod ord">
        <pc:chgData name="Jose Barranquero Tolosa" userId="26e2a21a-19fc-46e8-bd85-2b6238e8763c" providerId="ADAL" clId="{E0EBD995-1092-4377-899B-9A4B31D77851}" dt="2021-01-22T09:30:44.284" v="2260"/>
        <pc:sldMkLst>
          <pc:docMk/>
          <pc:sldMk cId="1816547929" sldId="289"/>
        </pc:sldMkLst>
        <pc:spChg chg="del">
          <ac:chgData name="Jose Barranquero Tolosa" userId="26e2a21a-19fc-46e8-bd85-2b6238e8763c" providerId="ADAL" clId="{E0EBD995-1092-4377-899B-9A4B31D77851}" dt="2021-01-22T09:20:22.324" v="2241" actId="478"/>
          <ac:spMkLst>
            <pc:docMk/>
            <pc:sldMk cId="1816547929" sldId="289"/>
            <ac:spMk id="3" creationId="{BD5E34DD-E50B-4F72-B7BA-34D9E7A88961}"/>
          </ac:spMkLst>
        </pc:spChg>
        <pc:spChg chg="del">
          <ac:chgData name="Jose Barranquero Tolosa" userId="26e2a21a-19fc-46e8-bd85-2b6238e8763c" providerId="ADAL" clId="{E0EBD995-1092-4377-899B-9A4B31D77851}" dt="2021-01-22T09:20:37.130" v="2245" actId="478"/>
          <ac:spMkLst>
            <pc:docMk/>
            <pc:sldMk cId="1816547929" sldId="289"/>
            <ac:spMk id="4" creationId="{046A3AA9-6C19-47ED-8CE0-FA107DDD7D78}"/>
          </ac:spMkLst>
        </pc:spChg>
        <pc:picChg chg="add del mod">
          <ac:chgData name="Jose Barranquero Tolosa" userId="26e2a21a-19fc-46e8-bd85-2b6238e8763c" providerId="ADAL" clId="{E0EBD995-1092-4377-899B-9A4B31D77851}" dt="2021-01-22T09:30:24.074" v="2250" actId="478"/>
          <ac:picMkLst>
            <pc:docMk/>
            <pc:sldMk cId="1816547929" sldId="289"/>
            <ac:picMk id="2" creationId="{E5E42AC1-1BBC-45D1-9268-2AE0B50F0F4C}"/>
          </ac:picMkLst>
        </pc:picChg>
        <pc:picChg chg="add mod">
          <ac:chgData name="Jose Barranquero Tolosa" userId="26e2a21a-19fc-46e8-bd85-2b6238e8763c" providerId="ADAL" clId="{E0EBD995-1092-4377-899B-9A4B31D77851}" dt="2021-01-22T09:30:36.401" v="2256" actId="1076"/>
          <ac:picMkLst>
            <pc:docMk/>
            <pc:sldMk cId="1816547929" sldId="289"/>
            <ac:picMk id="6" creationId="{510FDFC9-2284-425D-959F-75FAD0FA0E63}"/>
          </ac:picMkLst>
        </pc:picChg>
      </pc:sldChg>
      <pc:sldChg chg="add">
        <pc:chgData name="Jose Barranquero Tolosa" userId="26e2a21a-19fc-46e8-bd85-2b6238e8763c" providerId="ADAL" clId="{E0EBD995-1092-4377-899B-9A4B31D77851}" dt="2021-01-22T09:30:20.853" v="2249"/>
        <pc:sldMkLst>
          <pc:docMk/>
          <pc:sldMk cId="3760478908" sldId="290"/>
        </pc:sldMkLst>
      </pc:sldChg>
      <pc:sldChg chg="addSp delSp modSp add mod ord">
        <pc:chgData name="Jose Barranquero Tolosa" userId="26e2a21a-19fc-46e8-bd85-2b6238e8763c" providerId="ADAL" clId="{E0EBD995-1092-4377-899B-9A4B31D77851}" dt="2021-01-22T09:33:52.125" v="2315"/>
        <pc:sldMkLst>
          <pc:docMk/>
          <pc:sldMk cId="2825162838" sldId="291"/>
        </pc:sldMkLst>
        <pc:spChg chg="add mod">
          <ac:chgData name="Jose Barranquero Tolosa" userId="26e2a21a-19fc-46e8-bd85-2b6238e8763c" providerId="ADAL" clId="{E0EBD995-1092-4377-899B-9A4B31D77851}" dt="2021-01-22T09:33:45.544" v="2313" actId="20577"/>
          <ac:spMkLst>
            <pc:docMk/>
            <pc:sldMk cId="2825162838" sldId="291"/>
            <ac:spMk id="7" creationId="{C7C840AA-432E-4C8B-B090-94B7B94857CE}"/>
          </ac:spMkLst>
        </pc:spChg>
        <pc:picChg chg="add del mod">
          <ac:chgData name="Jose Barranquero Tolosa" userId="26e2a21a-19fc-46e8-bd85-2b6238e8763c" providerId="ADAL" clId="{E0EBD995-1092-4377-899B-9A4B31D77851}" dt="2021-01-22T09:33:06.411" v="2269" actId="478"/>
          <ac:picMkLst>
            <pc:docMk/>
            <pc:sldMk cId="2825162838" sldId="291"/>
            <ac:picMk id="2" creationId="{EDC307EA-74C5-4AA0-AEF9-C88D89CEA23D}"/>
          </ac:picMkLst>
        </pc:picChg>
        <pc:picChg chg="add mod">
          <ac:chgData name="Jose Barranquero Tolosa" userId="26e2a21a-19fc-46e8-bd85-2b6238e8763c" providerId="ADAL" clId="{E0EBD995-1092-4377-899B-9A4B31D77851}" dt="2021-01-22T09:33:22.881" v="2274" actId="1076"/>
          <ac:picMkLst>
            <pc:docMk/>
            <pc:sldMk cId="2825162838" sldId="291"/>
            <ac:picMk id="3" creationId="{FB38C5F7-BEE5-4254-B972-E80DB030050F}"/>
          </ac:picMkLst>
        </pc:picChg>
        <pc:picChg chg="del">
          <ac:chgData name="Jose Barranquero Tolosa" userId="26e2a21a-19fc-46e8-bd85-2b6238e8763c" providerId="ADAL" clId="{E0EBD995-1092-4377-899B-9A4B31D77851}" dt="2021-01-22T09:31:38.033" v="2262" actId="478"/>
          <ac:picMkLst>
            <pc:docMk/>
            <pc:sldMk cId="2825162838" sldId="291"/>
            <ac:picMk id="6" creationId="{510FDFC9-2284-425D-959F-75FAD0FA0E63}"/>
          </ac:picMkLst>
        </pc:picChg>
      </pc:sldChg>
      <pc:sldChg chg="add">
        <pc:chgData name="Jose Barranquero Tolosa" userId="26e2a21a-19fc-46e8-bd85-2b6238e8763c" providerId="ADAL" clId="{E0EBD995-1092-4377-899B-9A4B31D77851}" dt="2021-01-22T09:33:03.481" v="2268"/>
        <pc:sldMkLst>
          <pc:docMk/>
          <pc:sldMk cId="3839925602" sldId="292"/>
        </pc:sldMkLst>
      </pc:sldChg>
      <pc:sldChg chg="addSp delSp modSp add mod setBg">
        <pc:chgData name="Jose Barranquero Tolosa" userId="26e2a21a-19fc-46e8-bd85-2b6238e8763c" providerId="ADAL" clId="{E0EBD995-1092-4377-899B-9A4B31D77851}" dt="2021-01-22T09:41:23.386" v="2412" actId="1076"/>
        <pc:sldMkLst>
          <pc:docMk/>
          <pc:sldMk cId="891358043" sldId="293"/>
        </pc:sldMkLst>
        <pc:spChg chg="add mod">
          <ac:chgData name="Jose Barranquero Tolosa" userId="26e2a21a-19fc-46e8-bd85-2b6238e8763c" providerId="ADAL" clId="{E0EBD995-1092-4377-899B-9A4B31D77851}" dt="2021-01-22T09:41:23.386" v="2412" actId="1076"/>
          <ac:spMkLst>
            <pc:docMk/>
            <pc:sldMk cId="891358043" sldId="293"/>
            <ac:spMk id="4" creationId="{26736A76-F157-42B7-AF02-6B2FC159E4BC}"/>
          </ac:spMkLst>
        </pc:spChg>
        <pc:spChg chg="ord">
          <ac:chgData name="Jose Barranquero Tolosa" userId="26e2a21a-19fc-46e8-bd85-2b6238e8763c" providerId="ADAL" clId="{E0EBD995-1092-4377-899B-9A4B31D77851}" dt="2021-01-22T09:35:23.762" v="2320" actId="26606"/>
          <ac:spMkLst>
            <pc:docMk/>
            <pc:sldMk cId="891358043" sldId="293"/>
            <ac:spMk id="5" creationId="{EB042362-DF6B-4596-9D05-A59A5D7677AA}"/>
          </ac:spMkLst>
        </pc:spChg>
        <pc:spChg chg="mod ord">
          <ac:chgData name="Jose Barranquero Tolosa" userId="26e2a21a-19fc-46e8-bd85-2b6238e8763c" providerId="ADAL" clId="{E0EBD995-1092-4377-899B-9A4B31D77851}" dt="2021-01-22T09:36:37.850" v="2383" actId="20577"/>
          <ac:spMkLst>
            <pc:docMk/>
            <pc:sldMk cId="891358043" sldId="293"/>
            <ac:spMk id="7" creationId="{C7C840AA-432E-4C8B-B090-94B7B94857CE}"/>
          </ac:spMkLst>
        </pc:spChg>
        <pc:spChg chg="add del">
          <ac:chgData name="Jose Barranquero Tolosa" userId="26e2a21a-19fc-46e8-bd85-2b6238e8763c" providerId="ADAL" clId="{E0EBD995-1092-4377-899B-9A4B31D77851}" dt="2021-01-22T09:35:23.762" v="2320" actId="26606"/>
          <ac:spMkLst>
            <pc:docMk/>
            <pc:sldMk cId="891358043" sldId="293"/>
            <ac:spMk id="12" creationId="{87CC2527-562A-4F69-B487-4371E5B243E7}"/>
          </ac:spMkLst>
        </pc:spChg>
        <pc:picChg chg="add mod">
          <ac:chgData name="Jose Barranquero Tolosa" userId="26e2a21a-19fc-46e8-bd85-2b6238e8763c" providerId="ADAL" clId="{E0EBD995-1092-4377-899B-9A4B31D77851}" dt="2021-01-22T09:39:05.922" v="2390" actId="1076"/>
          <ac:picMkLst>
            <pc:docMk/>
            <pc:sldMk cId="891358043" sldId="293"/>
            <ac:picMk id="2" creationId="{0EBA6361-35E4-4CE3-ABC0-EB7393C479B4}"/>
          </ac:picMkLst>
        </pc:picChg>
        <pc:picChg chg="del">
          <ac:chgData name="Jose Barranquero Tolosa" userId="26e2a21a-19fc-46e8-bd85-2b6238e8763c" providerId="ADAL" clId="{E0EBD995-1092-4377-899B-9A4B31D77851}" dt="2021-01-22T09:35:12.122" v="2317" actId="478"/>
          <ac:picMkLst>
            <pc:docMk/>
            <pc:sldMk cId="891358043" sldId="293"/>
            <ac:picMk id="3" creationId="{FB38C5F7-BEE5-4254-B972-E80DB030050F}"/>
          </ac:picMkLst>
        </pc:picChg>
        <pc:picChg chg="add mod">
          <ac:chgData name="Jose Barranquero Tolosa" userId="26e2a21a-19fc-46e8-bd85-2b6238e8763c" providerId="ADAL" clId="{E0EBD995-1092-4377-899B-9A4B31D77851}" dt="2021-01-22T09:35:57.673" v="2333" actId="1440"/>
          <ac:picMkLst>
            <pc:docMk/>
            <pc:sldMk cId="891358043" sldId="293"/>
            <ac:picMk id="6" creationId="{6D22F47C-DD3D-4D01-B9E8-986CEF1C6BE6}"/>
          </ac:picMkLst>
        </pc:picChg>
        <pc:cxnChg chg="add del">
          <ac:chgData name="Jose Barranquero Tolosa" userId="26e2a21a-19fc-46e8-bd85-2b6238e8763c" providerId="ADAL" clId="{E0EBD995-1092-4377-899B-9A4B31D77851}" dt="2021-01-22T09:35:23.762" v="2320" actId="26606"/>
          <ac:cxnSpMkLst>
            <pc:docMk/>
            <pc:sldMk cId="891358043" sldId="293"/>
            <ac:cxnSpMk id="14" creationId="{BCDAEC91-5BCE-4B55-9CC0-43EF94CB734B}"/>
          </ac:cxnSpMkLst>
        </pc:cxnChg>
      </pc:sldChg>
      <pc:sldChg chg="addSp delSp modSp add mod">
        <pc:chgData name="Jose Barranquero Tolosa" userId="26e2a21a-19fc-46e8-bd85-2b6238e8763c" providerId="ADAL" clId="{E0EBD995-1092-4377-899B-9A4B31D77851}" dt="2021-01-22T09:56:29.448" v="2535" actId="478"/>
        <pc:sldMkLst>
          <pc:docMk/>
          <pc:sldMk cId="3497522019" sldId="294"/>
        </pc:sldMkLst>
        <pc:spChg chg="del">
          <ac:chgData name="Jose Barranquero Tolosa" userId="26e2a21a-19fc-46e8-bd85-2b6238e8763c" providerId="ADAL" clId="{E0EBD995-1092-4377-899B-9A4B31D77851}" dt="2021-01-22T09:45:14.132" v="2426" actId="478"/>
          <ac:spMkLst>
            <pc:docMk/>
            <pc:sldMk cId="3497522019" sldId="294"/>
            <ac:spMk id="4" creationId="{26736A76-F157-42B7-AF02-6B2FC159E4BC}"/>
          </ac:spMkLst>
        </pc:spChg>
        <pc:spChg chg="mod">
          <ac:chgData name="Jose Barranquero Tolosa" userId="26e2a21a-19fc-46e8-bd85-2b6238e8763c" providerId="ADAL" clId="{E0EBD995-1092-4377-899B-9A4B31D77851}" dt="2021-01-22T09:46:18.947" v="2434" actId="20577"/>
          <ac:spMkLst>
            <pc:docMk/>
            <pc:sldMk cId="3497522019" sldId="294"/>
            <ac:spMk id="7" creationId="{C7C840AA-432E-4C8B-B090-94B7B94857CE}"/>
          </ac:spMkLst>
        </pc:spChg>
        <pc:spChg chg="add mod">
          <ac:chgData name="Jose Barranquero Tolosa" userId="26e2a21a-19fc-46e8-bd85-2b6238e8763c" providerId="ADAL" clId="{E0EBD995-1092-4377-899B-9A4B31D77851}" dt="2021-01-22T09:55:10.015" v="2507" actId="20577"/>
          <ac:spMkLst>
            <pc:docMk/>
            <pc:sldMk cId="3497522019" sldId="294"/>
            <ac:spMk id="11" creationId="{18546C67-7D98-4ED1-A897-0EAD0F232E0F}"/>
          </ac:spMkLst>
        </pc:spChg>
        <pc:spChg chg="add del mod">
          <ac:chgData name="Jose Barranquero Tolosa" userId="26e2a21a-19fc-46e8-bd85-2b6238e8763c" providerId="ADAL" clId="{E0EBD995-1092-4377-899B-9A4B31D77851}" dt="2021-01-22T09:56:29.448" v="2535" actId="478"/>
          <ac:spMkLst>
            <pc:docMk/>
            <pc:sldMk cId="3497522019" sldId="294"/>
            <ac:spMk id="12" creationId="{6262AEE3-F0F4-4004-8AF7-4D74445F39D0}"/>
          </ac:spMkLst>
        </pc:spChg>
        <pc:picChg chg="del">
          <ac:chgData name="Jose Barranquero Tolosa" userId="26e2a21a-19fc-46e8-bd85-2b6238e8763c" providerId="ADAL" clId="{E0EBD995-1092-4377-899B-9A4B31D77851}" dt="2021-01-22T09:45:11.533" v="2424" actId="478"/>
          <ac:picMkLst>
            <pc:docMk/>
            <pc:sldMk cId="3497522019" sldId="294"/>
            <ac:picMk id="2" creationId="{0EBA6361-35E4-4CE3-ABC0-EB7393C479B4}"/>
          </ac:picMkLst>
        </pc:picChg>
        <pc:picChg chg="add del mod">
          <ac:chgData name="Jose Barranquero Tolosa" userId="26e2a21a-19fc-46e8-bd85-2b6238e8763c" providerId="ADAL" clId="{E0EBD995-1092-4377-899B-9A4B31D77851}" dt="2021-01-22T09:46:59.929" v="2440" actId="478"/>
          <ac:picMkLst>
            <pc:docMk/>
            <pc:sldMk cId="3497522019" sldId="294"/>
            <ac:picMk id="3" creationId="{70FF458D-9D81-4480-ABA5-41D98D838AFC}"/>
          </ac:picMkLst>
        </pc:picChg>
        <pc:picChg chg="del">
          <ac:chgData name="Jose Barranquero Tolosa" userId="26e2a21a-19fc-46e8-bd85-2b6238e8763c" providerId="ADAL" clId="{E0EBD995-1092-4377-899B-9A4B31D77851}" dt="2021-01-22T09:45:12.197" v="2425" actId="478"/>
          <ac:picMkLst>
            <pc:docMk/>
            <pc:sldMk cId="3497522019" sldId="294"/>
            <ac:picMk id="6" creationId="{6D22F47C-DD3D-4D01-B9E8-986CEF1C6BE6}"/>
          </ac:picMkLst>
        </pc:picChg>
        <pc:picChg chg="add mod">
          <ac:chgData name="Jose Barranquero Tolosa" userId="26e2a21a-19fc-46e8-bd85-2b6238e8763c" providerId="ADAL" clId="{E0EBD995-1092-4377-899B-9A4B31D77851}" dt="2021-01-22T09:48:27.490" v="2459" actId="14100"/>
          <ac:picMkLst>
            <pc:docMk/>
            <pc:sldMk cId="3497522019" sldId="294"/>
            <ac:picMk id="8" creationId="{F218BD32-82CB-412E-A7BB-69A805DBB869}"/>
          </ac:picMkLst>
        </pc:picChg>
        <pc:picChg chg="add mod">
          <ac:chgData name="Jose Barranquero Tolosa" userId="26e2a21a-19fc-46e8-bd85-2b6238e8763c" providerId="ADAL" clId="{E0EBD995-1092-4377-899B-9A4B31D77851}" dt="2021-01-22T09:48:13.793" v="2456" actId="14100"/>
          <ac:picMkLst>
            <pc:docMk/>
            <pc:sldMk cId="3497522019" sldId="294"/>
            <ac:picMk id="10" creationId="{5ED11ED6-CFA2-4452-9ACC-B22B06048181}"/>
          </ac:picMkLst>
        </pc:picChg>
        <pc:picChg chg="add del mod">
          <ac:chgData name="Jose Barranquero Tolosa" userId="26e2a21a-19fc-46e8-bd85-2b6238e8763c" providerId="ADAL" clId="{E0EBD995-1092-4377-899B-9A4B31D77851}" dt="2021-01-22T09:46:20.457" v="2436" actId="478"/>
          <ac:picMkLst>
            <pc:docMk/>
            <pc:sldMk cId="3497522019" sldId="294"/>
            <ac:picMk id="1026" creationId="{F4BEEA28-719A-4E28-B2EF-AFB71AC1C746}"/>
          </ac:picMkLst>
        </pc:picChg>
      </pc:sldChg>
      <pc:sldChg chg="add del">
        <pc:chgData name="Jose Barranquero Tolosa" userId="26e2a21a-19fc-46e8-bd85-2b6238e8763c" providerId="ADAL" clId="{E0EBD995-1092-4377-899B-9A4B31D77851}" dt="2021-01-22T09:48:50.433" v="2464" actId="47"/>
        <pc:sldMkLst>
          <pc:docMk/>
          <pc:sldMk cId="1105491938" sldId="295"/>
        </pc:sldMkLst>
      </pc:sldChg>
      <pc:sldChg chg="addSp delSp modSp add mod ord">
        <pc:chgData name="Jose Barranquero Tolosa" userId="26e2a21a-19fc-46e8-bd85-2b6238e8763c" providerId="ADAL" clId="{E0EBD995-1092-4377-899B-9A4B31D77851}" dt="2021-01-22T09:56:13.899" v="2532" actId="14100"/>
        <pc:sldMkLst>
          <pc:docMk/>
          <pc:sldMk cId="1391861718" sldId="295"/>
        </pc:sldMkLst>
        <pc:spChg chg="add del mod">
          <ac:chgData name="Jose Barranquero Tolosa" userId="26e2a21a-19fc-46e8-bd85-2b6238e8763c" providerId="ADAL" clId="{E0EBD995-1092-4377-899B-9A4B31D77851}" dt="2021-01-22T09:55:45.419" v="2521" actId="478"/>
          <ac:spMkLst>
            <pc:docMk/>
            <pc:sldMk cId="1391861718" sldId="295"/>
            <ac:spMk id="4" creationId="{324F6649-E7A3-4902-8883-DEEB17868907}"/>
          </ac:spMkLst>
        </pc:spChg>
        <pc:spChg chg="del mod">
          <ac:chgData name="Jose Barranquero Tolosa" userId="26e2a21a-19fc-46e8-bd85-2b6238e8763c" providerId="ADAL" clId="{E0EBD995-1092-4377-899B-9A4B31D77851}" dt="2021-01-22T09:55:48.129" v="2522" actId="478"/>
          <ac:spMkLst>
            <pc:docMk/>
            <pc:sldMk cId="1391861718" sldId="295"/>
            <ac:spMk id="5" creationId="{EB042362-DF6B-4596-9D05-A59A5D7677AA}"/>
          </ac:spMkLst>
        </pc:spChg>
        <pc:spChg chg="add mod">
          <ac:chgData name="Jose Barranquero Tolosa" userId="26e2a21a-19fc-46e8-bd85-2b6238e8763c" providerId="ADAL" clId="{E0EBD995-1092-4377-899B-9A4B31D77851}" dt="2021-01-22T09:56:13.899" v="2532" actId="14100"/>
          <ac:spMkLst>
            <pc:docMk/>
            <pc:sldMk cId="1391861718" sldId="295"/>
            <ac:spMk id="6" creationId="{D5C644F6-CC59-4F01-B1A4-B9AD9CA582D9}"/>
          </ac:spMkLst>
        </pc:spChg>
        <pc:spChg chg="mod">
          <ac:chgData name="Jose Barranquero Tolosa" userId="26e2a21a-19fc-46e8-bd85-2b6238e8763c" providerId="ADAL" clId="{E0EBD995-1092-4377-899B-9A4B31D77851}" dt="2021-01-22T09:49:50.356" v="2475" actId="20577"/>
          <ac:spMkLst>
            <pc:docMk/>
            <pc:sldMk cId="1391861718" sldId="295"/>
            <ac:spMk id="7" creationId="{C7C840AA-432E-4C8B-B090-94B7B94857CE}"/>
          </ac:spMkLst>
        </pc:spChg>
        <pc:spChg chg="mod">
          <ac:chgData name="Jose Barranquero Tolosa" userId="26e2a21a-19fc-46e8-bd85-2b6238e8763c" providerId="ADAL" clId="{E0EBD995-1092-4377-899B-9A4B31D77851}" dt="2021-01-22T09:50:58.852" v="2477" actId="20577"/>
          <ac:spMkLst>
            <pc:docMk/>
            <pc:sldMk cId="1391861718" sldId="295"/>
            <ac:spMk id="11" creationId="{18546C67-7D98-4ED1-A897-0EAD0F232E0F}"/>
          </ac:spMkLst>
        </pc:spChg>
        <pc:picChg chg="add mod">
          <ac:chgData name="Jose Barranquero Tolosa" userId="26e2a21a-19fc-46e8-bd85-2b6238e8763c" providerId="ADAL" clId="{E0EBD995-1092-4377-899B-9A4B31D77851}" dt="2021-01-22T09:49:48.122" v="2473" actId="1076"/>
          <ac:picMkLst>
            <pc:docMk/>
            <pc:sldMk cId="1391861718" sldId="295"/>
            <ac:picMk id="2" creationId="{AF519D0E-E34D-46A0-8581-921EF508CB2A}"/>
          </ac:picMkLst>
        </pc:picChg>
        <pc:picChg chg="add mod">
          <ac:chgData name="Jose Barranquero Tolosa" userId="26e2a21a-19fc-46e8-bd85-2b6238e8763c" providerId="ADAL" clId="{E0EBD995-1092-4377-899B-9A4B31D77851}" dt="2021-01-22T09:56:02.240" v="2530" actId="1076"/>
          <ac:picMkLst>
            <pc:docMk/>
            <pc:sldMk cId="1391861718" sldId="295"/>
            <ac:picMk id="3" creationId="{CD149F93-FD59-4CD9-8C29-754C72C94BB0}"/>
          </ac:picMkLst>
        </pc:picChg>
        <pc:picChg chg="del">
          <ac:chgData name="Jose Barranquero Tolosa" userId="26e2a21a-19fc-46e8-bd85-2b6238e8763c" providerId="ADAL" clId="{E0EBD995-1092-4377-899B-9A4B31D77851}" dt="2021-01-22T09:49:38.490" v="2468" actId="478"/>
          <ac:picMkLst>
            <pc:docMk/>
            <pc:sldMk cId="1391861718" sldId="295"/>
            <ac:picMk id="8" creationId="{F218BD32-82CB-412E-A7BB-69A805DBB869}"/>
          </ac:picMkLst>
        </pc:picChg>
        <pc:picChg chg="del">
          <ac:chgData name="Jose Barranquero Tolosa" userId="26e2a21a-19fc-46e8-bd85-2b6238e8763c" providerId="ADAL" clId="{E0EBD995-1092-4377-899B-9A4B31D77851}" dt="2021-01-22T09:51:00.651" v="2478" actId="478"/>
          <ac:picMkLst>
            <pc:docMk/>
            <pc:sldMk cId="1391861718" sldId="295"/>
            <ac:picMk id="10" creationId="{5ED11ED6-CFA2-4452-9ACC-B22B06048181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2T09:56:20.872" v="2533"/>
        <pc:sldMkLst>
          <pc:docMk/>
          <pc:sldMk cId="3415327326" sldId="296"/>
        </pc:sldMkLst>
        <pc:spChg chg="mod">
          <ac:chgData name="Jose Barranquero Tolosa" userId="26e2a21a-19fc-46e8-bd85-2b6238e8763c" providerId="ADAL" clId="{E0EBD995-1092-4377-899B-9A4B31D77851}" dt="2021-01-22T09:51:21.710" v="2488" actId="20577"/>
          <ac:spMkLst>
            <pc:docMk/>
            <pc:sldMk cId="3415327326" sldId="296"/>
            <ac:spMk id="7" creationId="{C7C840AA-432E-4C8B-B090-94B7B94857CE}"/>
          </ac:spMkLst>
        </pc:spChg>
        <pc:spChg chg="add mod">
          <ac:chgData name="Jose Barranquero Tolosa" userId="26e2a21a-19fc-46e8-bd85-2b6238e8763c" providerId="ADAL" clId="{E0EBD995-1092-4377-899B-9A4B31D77851}" dt="2021-01-22T09:56:20.872" v="2533"/>
          <ac:spMkLst>
            <pc:docMk/>
            <pc:sldMk cId="3415327326" sldId="296"/>
            <ac:spMk id="9" creationId="{BC72631D-1A42-41C5-B8D3-DA2E369B7F8D}"/>
          </ac:spMkLst>
        </pc:spChg>
        <pc:spChg chg="mod">
          <ac:chgData name="Jose Barranquero Tolosa" userId="26e2a21a-19fc-46e8-bd85-2b6238e8763c" providerId="ADAL" clId="{E0EBD995-1092-4377-899B-9A4B31D77851}" dt="2021-01-22T09:51:24.947" v="2490" actId="20577"/>
          <ac:spMkLst>
            <pc:docMk/>
            <pc:sldMk cId="3415327326" sldId="296"/>
            <ac:spMk id="11" creationId="{18546C67-7D98-4ED1-A897-0EAD0F232E0F}"/>
          </ac:spMkLst>
        </pc:spChg>
        <pc:picChg chg="del">
          <ac:chgData name="Jose Barranquero Tolosa" userId="26e2a21a-19fc-46e8-bd85-2b6238e8763c" providerId="ADAL" clId="{E0EBD995-1092-4377-899B-9A4B31D77851}" dt="2021-01-22T09:51:26.820" v="2492" actId="478"/>
          <ac:picMkLst>
            <pc:docMk/>
            <pc:sldMk cId="3415327326" sldId="296"/>
            <ac:picMk id="2" creationId="{AF519D0E-E34D-46A0-8581-921EF508CB2A}"/>
          </ac:picMkLst>
        </pc:picChg>
        <pc:picChg chg="del">
          <ac:chgData name="Jose Barranquero Tolosa" userId="26e2a21a-19fc-46e8-bd85-2b6238e8763c" providerId="ADAL" clId="{E0EBD995-1092-4377-899B-9A4B31D77851}" dt="2021-01-22T09:51:26.331" v="2491" actId="478"/>
          <ac:picMkLst>
            <pc:docMk/>
            <pc:sldMk cId="3415327326" sldId="296"/>
            <ac:picMk id="3" creationId="{CD149F93-FD59-4CD9-8C29-754C72C94BB0}"/>
          </ac:picMkLst>
        </pc:picChg>
        <pc:picChg chg="add mod">
          <ac:chgData name="Jose Barranquero Tolosa" userId="26e2a21a-19fc-46e8-bd85-2b6238e8763c" providerId="ADAL" clId="{E0EBD995-1092-4377-899B-9A4B31D77851}" dt="2021-01-22T09:53:14.787" v="2506" actId="1076"/>
          <ac:picMkLst>
            <pc:docMk/>
            <pc:sldMk cId="3415327326" sldId="296"/>
            <ac:picMk id="4" creationId="{BD968C7C-34F4-4268-B7BA-02FC5CBC7978}"/>
          </ac:picMkLst>
        </pc:picChg>
        <pc:picChg chg="add mod">
          <ac:chgData name="Jose Barranquero Tolosa" userId="26e2a21a-19fc-46e8-bd85-2b6238e8763c" providerId="ADAL" clId="{E0EBD995-1092-4377-899B-9A4B31D77851}" dt="2021-01-22T09:53:04.986" v="2503" actId="1076"/>
          <ac:picMkLst>
            <pc:docMk/>
            <pc:sldMk cId="3415327326" sldId="296"/>
            <ac:picMk id="6" creationId="{8178A115-ED2A-41B1-9F02-93FBC3E6D348}"/>
          </ac:picMkLst>
        </pc:picChg>
      </pc:sldChg>
      <pc:sldChg chg="addSp delSp modSp add mod ord">
        <pc:chgData name="Jose Barranquero Tolosa" userId="26e2a21a-19fc-46e8-bd85-2b6238e8763c" providerId="ADAL" clId="{E0EBD995-1092-4377-899B-9A4B31D77851}" dt="2021-01-22T09:59:13.646" v="2596"/>
        <pc:sldMkLst>
          <pc:docMk/>
          <pc:sldMk cId="183098427" sldId="297"/>
        </pc:sldMkLst>
        <pc:spChg chg="mod">
          <ac:chgData name="Jose Barranquero Tolosa" userId="26e2a21a-19fc-46e8-bd85-2b6238e8763c" providerId="ADAL" clId="{E0EBD995-1092-4377-899B-9A4B31D77851}" dt="2021-01-22T09:59:08.828" v="2594" actId="14100"/>
          <ac:spMkLst>
            <pc:docMk/>
            <pc:sldMk cId="183098427" sldId="297"/>
            <ac:spMk id="7" creationId="{C7C840AA-432E-4C8B-B090-94B7B94857CE}"/>
          </ac:spMkLst>
        </pc:spChg>
        <pc:spChg chg="del">
          <ac:chgData name="Jose Barranquero Tolosa" userId="26e2a21a-19fc-46e8-bd85-2b6238e8763c" providerId="ADAL" clId="{E0EBD995-1092-4377-899B-9A4B31D77851}" dt="2021-01-22T09:58:36.156" v="2543" actId="478"/>
          <ac:spMkLst>
            <pc:docMk/>
            <pc:sldMk cId="183098427" sldId="297"/>
            <ac:spMk id="11" creationId="{18546C67-7D98-4ED1-A897-0EAD0F232E0F}"/>
          </ac:spMkLst>
        </pc:spChg>
        <pc:picChg chg="add mod">
          <ac:chgData name="Jose Barranquero Tolosa" userId="26e2a21a-19fc-46e8-bd85-2b6238e8763c" providerId="ADAL" clId="{E0EBD995-1092-4377-899B-9A4B31D77851}" dt="2021-01-22T09:58:33.219" v="2542" actId="1076"/>
          <ac:picMkLst>
            <pc:docMk/>
            <pc:sldMk cId="183098427" sldId="297"/>
            <ac:picMk id="2" creationId="{12E654E3-B7D5-4D07-B2B8-4B6B8B02B104}"/>
          </ac:picMkLst>
        </pc:picChg>
        <pc:picChg chg="del">
          <ac:chgData name="Jose Barranquero Tolosa" userId="26e2a21a-19fc-46e8-bd85-2b6238e8763c" providerId="ADAL" clId="{E0EBD995-1092-4377-899B-9A4B31D77851}" dt="2021-01-22T09:58:22.116" v="2537" actId="478"/>
          <ac:picMkLst>
            <pc:docMk/>
            <pc:sldMk cId="183098427" sldId="297"/>
            <ac:picMk id="8" creationId="{F218BD32-82CB-412E-A7BB-69A805DBB869}"/>
          </ac:picMkLst>
        </pc:picChg>
        <pc:picChg chg="del">
          <ac:chgData name="Jose Barranquero Tolosa" userId="26e2a21a-19fc-46e8-bd85-2b6238e8763c" providerId="ADAL" clId="{E0EBD995-1092-4377-899B-9A4B31D77851}" dt="2021-01-22T09:58:22.586" v="2538" actId="478"/>
          <ac:picMkLst>
            <pc:docMk/>
            <pc:sldMk cId="183098427" sldId="297"/>
            <ac:picMk id="10" creationId="{5ED11ED6-CFA2-4452-9ACC-B22B06048181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2T10:01:37.011" v="2638" actId="14100"/>
        <pc:sldMkLst>
          <pc:docMk/>
          <pc:sldMk cId="3330839384" sldId="298"/>
        </pc:sldMkLst>
        <pc:spChg chg="add mod">
          <ac:chgData name="Jose Barranquero Tolosa" userId="26e2a21a-19fc-46e8-bd85-2b6238e8763c" providerId="ADAL" clId="{E0EBD995-1092-4377-899B-9A4B31D77851}" dt="2021-01-22T10:01:37.011" v="2638" actId="14100"/>
          <ac:spMkLst>
            <pc:docMk/>
            <pc:sldMk cId="3330839384" sldId="298"/>
            <ac:spMk id="4" creationId="{597C74F9-2581-403C-9103-3B0AAE19453F}"/>
          </ac:spMkLst>
        </pc:spChg>
        <pc:spChg chg="mod">
          <ac:chgData name="Jose Barranquero Tolosa" userId="26e2a21a-19fc-46e8-bd85-2b6238e8763c" providerId="ADAL" clId="{E0EBD995-1092-4377-899B-9A4B31D77851}" dt="2021-01-22T10:00:37.724" v="2631" actId="20577"/>
          <ac:spMkLst>
            <pc:docMk/>
            <pc:sldMk cId="3330839384" sldId="298"/>
            <ac:spMk id="7" creationId="{C7C840AA-432E-4C8B-B090-94B7B94857CE}"/>
          </ac:spMkLst>
        </pc:spChg>
        <pc:spChg chg="del">
          <ac:chgData name="Jose Barranquero Tolosa" userId="26e2a21a-19fc-46e8-bd85-2b6238e8763c" providerId="ADAL" clId="{E0EBD995-1092-4377-899B-9A4B31D77851}" dt="2021-01-22T10:00:35.540" v="2630" actId="478"/>
          <ac:spMkLst>
            <pc:docMk/>
            <pc:sldMk cId="3330839384" sldId="298"/>
            <ac:spMk id="11" creationId="{18546C67-7D98-4ED1-A897-0EAD0F232E0F}"/>
          </ac:spMkLst>
        </pc:spChg>
        <pc:picChg chg="add mod">
          <ac:chgData name="Jose Barranquero Tolosa" userId="26e2a21a-19fc-46e8-bd85-2b6238e8763c" providerId="ADAL" clId="{E0EBD995-1092-4377-899B-9A4B31D77851}" dt="2021-01-22T10:00:19.586" v="2602" actId="1076"/>
          <ac:picMkLst>
            <pc:docMk/>
            <pc:sldMk cId="3330839384" sldId="298"/>
            <ac:picMk id="2" creationId="{0D063FAD-B222-4BF8-AAE7-51F1037681A8}"/>
          </ac:picMkLst>
        </pc:picChg>
        <pc:picChg chg="add mod ord">
          <ac:chgData name="Jose Barranquero Tolosa" userId="26e2a21a-19fc-46e8-bd85-2b6238e8763c" providerId="ADAL" clId="{E0EBD995-1092-4377-899B-9A4B31D77851}" dt="2021-01-22T10:01:17.832" v="2635" actId="167"/>
          <ac:picMkLst>
            <pc:docMk/>
            <pc:sldMk cId="3330839384" sldId="298"/>
            <ac:picMk id="3" creationId="{E349092E-226F-4DC1-9D38-38B4A8513E56}"/>
          </ac:picMkLst>
        </pc:picChg>
        <pc:picChg chg="del">
          <ac:chgData name="Jose Barranquero Tolosa" userId="26e2a21a-19fc-46e8-bd85-2b6238e8763c" providerId="ADAL" clId="{E0EBD995-1092-4377-899B-9A4B31D77851}" dt="2021-01-22T10:00:09.533" v="2598" actId="478"/>
          <ac:picMkLst>
            <pc:docMk/>
            <pc:sldMk cId="3330839384" sldId="298"/>
            <ac:picMk id="8" creationId="{F218BD32-82CB-412E-A7BB-69A805DBB869}"/>
          </ac:picMkLst>
        </pc:picChg>
        <pc:picChg chg="del">
          <ac:chgData name="Jose Barranquero Tolosa" userId="26e2a21a-19fc-46e8-bd85-2b6238e8763c" providerId="ADAL" clId="{E0EBD995-1092-4377-899B-9A4B31D77851}" dt="2021-01-22T10:00:10.059" v="2599" actId="478"/>
          <ac:picMkLst>
            <pc:docMk/>
            <pc:sldMk cId="3330839384" sldId="298"/>
            <ac:picMk id="10" creationId="{5ED11ED6-CFA2-4452-9ACC-B22B06048181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2T10:29:45.805" v="2756" actId="1076"/>
        <pc:sldMkLst>
          <pc:docMk/>
          <pc:sldMk cId="1276255598" sldId="299"/>
        </pc:sldMkLst>
        <pc:spChg chg="del">
          <ac:chgData name="Jose Barranquero Tolosa" userId="26e2a21a-19fc-46e8-bd85-2b6238e8763c" providerId="ADAL" clId="{E0EBD995-1092-4377-899B-9A4B31D77851}" dt="2021-01-22T10:03:04.365" v="2645" actId="478"/>
          <ac:spMkLst>
            <pc:docMk/>
            <pc:sldMk cId="1276255598" sldId="299"/>
            <ac:spMk id="4" creationId="{597C74F9-2581-403C-9103-3B0AAE19453F}"/>
          </ac:spMkLst>
        </pc:spChg>
        <pc:spChg chg="mod">
          <ac:chgData name="Jose Barranquero Tolosa" userId="26e2a21a-19fc-46e8-bd85-2b6238e8763c" providerId="ADAL" clId="{E0EBD995-1092-4377-899B-9A4B31D77851}" dt="2021-01-22T10:03:01.629" v="2642" actId="20577"/>
          <ac:spMkLst>
            <pc:docMk/>
            <pc:sldMk cId="1276255598" sldId="299"/>
            <ac:spMk id="7" creationId="{C7C840AA-432E-4C8B-B090-94B7B94857CE}"/>
          </ac:spMkLst>
        </pc:spChg>
        <pc:picChg chg="del">
          <ac:chgData name="Jose Barranquero Tolosa" userId="26e2a21a-19fc-46e8-bd85-2b6238e8763c" providerId="ADAL" clId="{E0EBD995-1092-4377-899B-9A4B31D77851}" dt="2021-01-22T10:03:03.221" v="2643" actId="478"/>
          <ac:picMkLst>
            <pc:docMk/>
            <pc:sldMk cId="1276255598" sldId="299"/>
            <ac:picMk id="2" creationId="{0D063FAD-B222-4BF8-AAE7-51F1037681A8}"/>
          </ac:picMkLst>
        </pc:picChg>
        <pc:picChg chg="del">
          <ac:chgData name="Jose Barranquero Tolosa" userId="26e2a21a-19fc-46e8-bd85-2b6238e8763c" providerId="ADAL" clId="{E0EBD995-1092-4377-899B-9A4B31D77851}" dt="2021-01-22T10:03:03.868" v="2644" actId="478"/>
          <ac:picMkLst>
            <pc:docMk/>
            <pc:sldMk cId="1276255598" sldId="299"/>
            <ac:picMk id="3" creationId="{E349092E-226F-4DC1-9D38-38B4A8513E56}"/>
          </ac:picMkLst>
        </pc:picChg>
        <pc:picChg chg="add mod ord">
          <ac:chgData name="Jose Barranquero Tolosa" userId="26e2a21a-19fc-46e8-bd85-2b6238e8763c" providerId="ADAL" clId="{E0EBD995-1092-4377-899B-9A4B31D77851}" dt="2021-01-22T10:29:45.805" v="2756" actId="1076"/>
          <ac:picMkLst>
            <pc:docMk/>
            <pc:sldMk cId="1276255598" sldId="299"/>
            <ac:picMk id="6" creationId="{10251E43-493A-4CD6-8817-BF73B5B3830E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2T10:29:04.566" v="2745" actId="1076"/>
        <pc:sldMkLst>
          <pc:docMk/>
          <pc:sldMk cId="3937548175" sldId="300"/>
        </pc:sldMkLst>
        <pc:spChg chg="mod">
          <ac:chgData name="Jose Barranquero Tolosa" userId="26e2a21a-19fc-46e8-bd85-2b6238e8763c" providerId="ADAL" clId="{E0EBD995-1092-4377-899B-9A4B31D77851}" dt="2021-01-22T10:04:17.083" v="2657" actId="20577"/>
          <ac:spMkLst>
            <pc:docMk/>
            <pc:sldMk cId="3937548175" sldId="300"/>
            <ac:spMk id="7" creationId="{C7C840AA-432E-4C8B-B090-94B7B94857CE}"/>
          </ac:spMkLst>
        </pc:spChg>
        <pc:picChg chg="add del mod">
          <ac:chgData name="Jose Barranquero Tolosa" userId="26e2a21a-19fc-46e8-bd85-2b6238e8763c" providerId="ADAL" clId="{E0EBD995-1092-4377-899B-9A4B31D77851}" dt="2021-01-22T10:28:23.902" v="2734" actId="478"/>
          <ac:picMkLst>
            <pc:docMk/>
            <pc:sldMk cId="3937548175" sldId="300"/>
            <ac:picMk id="2" creationId="{9BD0621F-CD44-4759-AF3A-B694C35C09EC}"/>
          </ac:picMkLst>
        </pc:picChg>
        <pc:picChg chg="add mod">
          <ac:chgData name="Jose Barranquero Tolosa" userId="26e2a21a-19fc-46e8-bd85-2b6238e8763c" providerId="ADAL" clId="{E0EBD995-1092-4377-899B-9A4B31D77851}" dt="2021-01-22T10:29:04.566" v="2745" actId="1076"/>
          <ac:picMkLst>
            <pc:docMk/>
            <pc:sldMk cId="3937548175" sldId="300"/>
            <ac:picMk id="3" creationId="{8BC5425F-F662-4449-8B65-5D275B430F1B}"/>
          </ac:picMkLst>
        </pc:picChg>
        <pc:picChg chg="add mod">
          <ac:chgData name="Jose Barranquero Tolosa" userId="26e2a21a-19fc-46e8-bd85-2b6238e8763c" providerId="ADAL" clId="{E0EBD995-1092-4377-899B-9A4B31D77851}" dt="2021-01-22T10:28:54.617" v="2742" actId="1076"/>
          <ac:picMkLst>
            <pc:docMk/>
            <pc:sldMk cId="3937548175" sldId="300"/>
            <ac:picMk id="4" creationId="{A609B517-8DD0-4D23-8F07-88A5851EA129}"/>
          </ac:picMkLst>
        </pc:picChg>
        <pc:picChg chg="del">
          <ac:chgData name="Jose Barranquero Tolosa" userId="26e2a21a-19fc-46e8-bd85-2b6238e8763c" providerId="ADAL" clId="{E0EBD995-1092-4377-899B-9A4B31D77851}" dt="2021-01-22T10:04:19.053" v="2658" actId="478"/>
          <ac:picMkLst>
            <pc:docMk/>
            <pc:sldMk cId="3937548175" sldId="300"/>
            <ac:picMk id="6" creationId="{10251E43-493A-4CD6-8817-BF73B5B3830E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2T10:29:31.318" v="2750" actId="14100"/>
        <pc:sldMkLst>
          <pc:docMk/>
          <pc:sldMk cId="933764263" sldId="301"/>
        </pc:sldMkLst>
        <pc:spChg chg="mod">
          <ac:chgData name="Jose Barranquero Tolosa" userId="26e2a21a-19fc-46e8-bd85-2b6238e8763c" providerId="ADAL" clId="{E0EBD995-1092-4377-899B-9A4B31D77851}" dt="2021-01-22T10:05:50.837" v="2687" actId="20577"/>
          <ac:spMkLst>
            <pc:docMk/>
            <pc:sldMk cId="933764263" sldId="301"/>
            <ac:spMk id="7" creationId="{C7C840AA-432E-4C8B-B090-94B7B94857CE}"/>
          </ac:spMkLst>
        </pc:spChg>
        <pc:picChg chg="del">
          <ac:chgData name="Jose Barranquero Tolosa" userId="26e2a21a-19fc-46e8-bd85-2b6238e8763c" providerId="ADAL" clId="{E0EBD995-1092-4377-899B-9A4B31D77851}" dt="2021-01-22T10:05:52.452" v="2688" actId="478"/>
          <ac:picMkLst>
            <pc:docMk/>
            <pc:sldMk cId="933764263" sldId="301"/>
            <ac:picMk id="2" creationId="{9BD0621F-CD44-4759-AF3A-B694C35C09EC}"/>
          </ac:picMkLst>
        </pc:picChg>
        <pc:picChg chg="add mod ord">
          <ac:chgData name="Jose Barranquero Tolosa" userId="26e2a21a-19fc-46e8-bd85-2b6238e8763c" providerId="ADAL" clId="{E0EBD995-1092-4377-899B-9A4B31D77851}" dt="2021-01-22T10:29:31.318" v="2750" actId="14100"/>
          <ac:picMkLst>
            <pc:docMk/>
            <pc:sldMk cId="933764263" sldId="301"/>
            <ac:picMk id="3" creationId="{185A5CEB-C87F-48CB-B935-C5BAAB6A90AF}"/>
          </ac:picMkLst>
        </pc:picChg>
      </pc:sldChg>
      <pc:sldChg chg="addSp delSp modSp add mod ord">
        <pc:chgData name="Jose Barranquero Tolosa" userId="26e2a21a-19fc-46e8-bd85-2b6238e8763c" providerId="ADAL" clId="{E0EBD995-1092-4377-899B-9A4B31D77851}" dt="2021-01-22T10:29:09.701" v="2746" actId="1076"/>
        <pc:sldMkLst>
          <pc:docMk/>
          <pc:sldMk cId="470984836" sldId="302"/>
        </pc:sldMkLst>
        <pc:spChg chg="mod">
          <ac:chgData name="Jose Barranquero Tolosa" userId="26e2a21a-19fc-46e8-bd85-2b6238e8763c" providerId="ADAL" clId="{E0EBD995-1092-4377-899B-9A4B31D77851}" dt="2021-01-22T10:07:54.572" v="2724" actId="20577"/>
          <ac:spMkLst>
            <pc:docMk/>
            <pc:sldMk cId="470984836" sldId="302"/>
            <ac:spMk id="7" creationId="{C7C840AA-432E-4C8B-B090-94B7B94857CE}"/>
          </ac:spMkLst>
        </pc:spChg>
        <pc:picChg chg="del">
          <ac:chgData name="Jose Barranquero Tolosa" userId="26e2a21a-19fc-46e8-bd85-2b6238e8763c" providerId="ADAL" clId="{E0EBD995-1092-4377-899B-9A4B31D77851}" dt="2021-01-22T10:07:16.413" v="2695" actId="478"/>
          <ac:picMkLst>
            <pc:docMk/>
            <pc:sldMk cId="470984836" sldId="302"/>
            <ac:picMk id="2" creationId="{9BD0621F-CD44-4759-AF3A-B694C35C09EC}"/>
          </ac:picMkLst>
        </pc:picChg>
        <pc:picChg chg="add mod">
          <ac:chgData name="Jose Barranquero Tolosa" userId="26e2a21a-19fc-46e8-bd85-2b6238e8763c" providerId="ADAL" clId="{E0EBD995-1092-4377-899B-9A4B31D77851}" dt="2021-01-22T10:27:37.842" v="2730" actId="14100"/>
          <ac:picMkLst>
            <pc:docMk/>
            <pc:sldMk cId="470984836" sldId="302"/>
            <ac:picMk id="3" creationId="{595D0310-A03B-4B52-B253-4076564E8CBD}"/>
          </ac:picMkLst>
        </pc:picChg>
        <pc:picChg chg="add mod">
          <ac:chgData name="Jose Barranquero Tolosa" userId="26e2a21a-19fc-46e8-bd85-2b6238e8763c" providerId="ADAL" clId="{E0EBD995-1092-4377-899B-9A4B31D77851}" dt="2021-01-22T10:29:09.701" v="2746" actId="1076"/>
          <ac:picMkLst>
            <pc:docMk/>
            <pc:sldMk cId="470984836" sldId="302"/>
            <ac:picMk id="4" creationId="{EC9BCEB6-90BD-4577-A48E-5D60946379F7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2T10:40:20.600" v="2795" actId="1076"/>
        <pc:sldMkLst>
          <pc:docMk/>
          <pc:sldMk cId="2041022935" sldId="303"/>
        </pc:sldMkLst>
        <pc:spChg chg="add mod">
          <ac:chgData name="Jose Barranquero Tolosa" userId="26e2a21a-19fc-46e8-bd85-2b6238e8763c" providerId="ADAL" clId="{E0EBD995-1092-4377-899B-9A4B31D77851}" dt="2021-01-22T10:40:20.600" v="2795" actId="1076"/>
          <ac:spMkLst>
            <pc:docMk/>
            <pc:sldMk cId="2041022935" sldId="303"/>
            <ac:spMk id="2" creationId="{879E739B-934C-4BCA-8B16-5366763F4FD6}"/>
          </ac:spMkLst>
        </pc:spChg>
        <pc:spChg chg="mod">
          <ac:chgData name="Jose Barranquero Tolosa" userId="26e2a21a-19fc-46e8-bd85-2b6238e8763c" providerId="ADAL" clId="{E0EBD995-1092-4377-899B-9A4B31D77851}" dt="2021-01-22T10:39:31.702" v="2784" actId="20577"/>
          <ac:spMkLst>
            <pc:docMk/>
            <pc:sldMk cId="2041022935" sldId="303"/>
            <ac:spMk id="7" creationId="{C7C840AA-432E-4C8B-B090-94B7B94857CE}"/>
          </ac:spMkLst>
        </pc:spChg>
        <pc:picChg chg="del">
          <ac:chgData name="Jose Barranquero Tolosa" userId="26e2a21a-19fc-46e8-bd85-2b6238e8763c" providerId="ADAL" clId="{E0EBD995-1092-4377-899B-9A4B31D77851}" dt="2021-01-22T10:39:34.376" v="2786" actId="478"/>
          <ac:picMkLst>
            <pc:docMk/>
            <pc:sldMk cId="2041022935" sldId="303"/>
            <ac:picMk id="3" creationId="{595D0310-A03B-4B52-B253-4076564E8CBD}"/>
          </ac:picMkLst>
        </pc:picChg>
        <pc:picChg chg="del">
          <ac:chgData name="Jose Barranquero Tolosa" userId="26e2a21a-19fc-46e8-bd85-2b6238e8763c" providerId="ADAL" clId="{E0EBD995-1092-4377-899B-9A4B31D77851}" dt="2021-01-22T10:39:33.731" v="2785" actId="478"/>
          <ac:picMkLst>
            <pc:docMk/>
            <pc:sldMk cId="2041022935" sldId="303"/>
            <ac:picMk id="4" creationId="{EC9BCEB6-90BD-4577-A48E-5D60946379F7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2T11:09:04.683" v="2998" actId="14100"/>
        <pc:sldMkLst>
          <pc:docMk/>
          <pc:sldMk cId="2280231582" sldId="304"/>
        </pc:sldMkLst>
        <pc:spChg chg="add mod">
          <ac:chgData name="Jose Barranquero Tolosa" userId="26e2a21a-19fc-46e8-bd85-2b6238e8763c" providerId="ADAL" clId="{E0EBD995-1092-4377-899B-9A4B31D77851}" dt="2021-01-22T11:03:48.627" v="2845" actId="20577"/>
          <ac:spMkLst>
            <pc:docMk/>
            <pc:sldMk cId="2280231582" sldId="304"/>
            <ac:spMk id="2" creationId="{614BC3BC-6EF4-49B0-AB90-CFA7FD80B63A}"/>
          </ac:spMkLst>
        </pc:spChg>
        <pc:spChg chg="mod">
          <ac:chgData name="Jose Barranquero Tolosa" userId="26e2a21a-19fc-46e8-bd85-2b6238e8763c" providerId="ADAL" clId="{E0EBD995-1092-4377-899B-9A4B31D77851}" dt="2021-01-22T11:09:04.683" v="2998" actId="14100"/>
          <ac:spMkLst>
            <pc:docMk/>
            <pc:sldMk cId="2280231582" sldId="304"/>
            <ac:spMk id="7" creationId="{C7C840AA-432E-4C8B-B090-94B7B94857CE}"/>
          </ac:spMkLst>
        </pc:spChg>
        <pc:picChg chg="del">
          <ac:chgData name="Jose Barranquero Tolosa" userId="26e2a21a-19fc-46e8-bd85-2b6238e8763c" providerId="ADAL" clId="{E0EBD995-1092-4377-899B-9A4B31D77851}" dt="2021-01-22T11:02:16.130" v="2814" actId="478"/>
          <ac:picMkLst>
            <pc:docMk/>
            <pc:sldMk cId="2280231582" sldId="304"/>
            <ac:picMk id="3" creationId="{595D0310-A03B-4B52-B253-4076564E8CBD}"/>
          </ac:picMkLst>
        </pc:picChg>
        <pc:picChg chg="del">
          <ac:chgData name="Jose Barranquero Tolosa" userId="26e2a21a-19fc-46e8-bd85-2b6238e8763c" providerId="ADAL" clId="{E0EBD995-1092-4377-899B-9A4B31D77851}" dt="2021-01-22T11:02:15.561" v="2813" actId="478"/>
          <ac:picMkLst>
            <pc:docMk/>
            <pc:sldMk cId="2280231582" sldId="304"/>
            <ac:picMk id="4" creationId="{EC9BCEB6-90BD-4577-A48E-5D60946379F7}"/>
          </ac:picMkLst>
        </pc:picChg>
        <pc:cxnChg chg="add">
          <ac:chgData name="Jose Barranquero Tolosa" userId="26e2a21a-19fc-46e8-bd85-2b6238e8763c" providerId="ADAL" clId="{E0EBD995-1092-4377-899B-9A4B31D77851}" dt="2021-01-22T11:03:57.445" v="2846" actId="11529"/>
          <ac:cxnSpMkLst>
            <pc:docMk/>
            <pc:sldMk cId="2280231582" sldId="304"/>
            <ac:cxnSpMk id="8" creationId="{8CCB7562-D795-447B-90ED-9CB327D444E4}"/>
          </ac:cxnSpMkLst>
        </pc:cxnChg>
      </pc:sldChg>
      <pc:sldChg chg="delSp modSp add mod">
        <pc:chgData name="Jose Barranquero Tolosa" userId="26e2a21a-19fc-46e8-bd85-2b6238e8763c" providerId="ADAL" clId="{E0EBD995-1092-4377-899B-9A4B31D77851}" dt="2021-01-22T11:09:11.725" v="3000" actId="14100"/>
        <pc:sldMkLst>
          <pc:docMk/>
          <pc:sldMk cId="2822730127" sldId="305"/>
        </pc:sldMkLst>
        <pc:spChg chg="mod">
          <ac:chgData name="Jose Barranquero Tolosa" userId="26e2a21a-19fc-46e8-bd85-2b6238e8763c" providerId="ADAL" clId="{E0EBD995-1092-4377-899B-9A4B31D77851}" dt="2021-01-22T11:08:17.666" v="2972" actId="1076"/>
          <ac:spMkLst>
            <pc:docMk/>
            <pc:sldMk cId="2822730127" sldId="305"/>
            <ac:spMk id="2" creationId="{614BC3BC-6EF4-49B0-AB90-CFA7FD80B63A}"/>
          </ac:spMkLst>
        </pc:spChg>
        <pc:spChg chg="mod">
          <ac:chgData name="Jose Barranquero Tolosa" userId="26e2a21a-19fc-46e8-bd85-2b6238e8763c" providerId="ADAL" clId="{E0EBD995-1092-4377-899B-9A4B31D77851}" dt="2021-01-22T11:09:11.725" v="3000" actId="14100"/>
          <ac:spMkLst>
            <pc:docMk/>
            <pc:sldMk cId="2822730127" sldId="305"/>
            <ac:spMk id="7" creationId="{C7C840AA-432E-4C8B-B090-94B7B94857CE}"/>
          </ac:spMkLst>
        </pc:spChg>
        <pc:cxnChg chg="del">
          <ac:chgData name="Jose Barranquero Tolosa" userId="26e2a21a-19fc-46e8-bd85-2b6238e8763c" providerId="ADAL" clId="{E0EBD995-1092-4377-899B-9A4B31D77851}" dt="2021-01-22T11:07:12.260" v="2950" actId="478"/>
          <ac:cxnSpMkLst>
            <pc:docMk/>
            <pc:sldMk cId="2822730127" sldId="305"/>
            <ac:cxnSpMk id="8" creationId="{8CCB7562-D795-447B-90ED-9CB327D444E4}"/>
          </ac:cxnSpMkLst>
        </pc:cxnChg>
      </pc:sldChg>
      <pc:sldChg chg="addSp delSp modSp add mod">
        <pc:chgData name="Jose Barranquero Tolosa" userId="26e2a21a-19fc-46e8-bd85-2b6238e8763c" providerId="ADAL" clId="{E0EBD995-1092-4377-899B-9A4B31D77851}" dt="2021-01-24T18:37:37.709" v="4080" actId="1076"/>
        <pc:sldMkLst>
          <pc:docMk/>
          <pc:sldMk cId="3662859563" sldId="306"/>
        </pc:sldMkLst>
        <pc:spChg chg="mod">
          <ac:chgData name="Jose Barranquero Tolosa" userId="26e2a21a-19fc-46e8-bd85-2b6238e8763c" providerId="ADAL" clId="{E0EBD995-1092-4377-899B-9A4B31D77851}" dt="2021-01-22T12:49:16.568" v="3294" actId="20577"/>
          <ac:spMkLst>
            <pc:docMk/>
            <pc:sldMk cId="3662859563" sldId="306"/>
            <ac:spMk id="4" creationId="{046A3AA9-6C19-47ED-8CE0-FA107DDD7D78}"/>
          </ac:spMkLst>
        </pc:spChg>
        <pc:spChg chg="add mod">
          <ac:chgData name="Jose Barranquero Tolosa" userId="26e2a21a-19fc-46e8-bd85-2b6238e8763c" providerId="ADAL" clId="{E0EBD995-1092-4377-899B-9A4B31D77851}" dt="2021-01-24T18:37:37.709" v="4080" actId="1076"/>
          <ac:spMkLst>
            <pc:docMk/>
            <pc:sldMk cId="3662859563" sldId="306"/>
            <ac:spMk id="7" creationId="{3BF513FA-D7E3-44CA-A7AD-0A8770D12BB8}"/>
          </ac:spMkLst>
        </pc:spChg>
        <pc:picChg chg="del">
          <ac:chgData name="Jose Barranquero Tolosa" userId="26e2a21a-19fc-46e8-bd85-2b6238e8763c" providerId="ADAL" clId="{E0EBD995-1092-4377-899B-9A4B31D77851}" dt="2021-01-22T11:14:39.964" v="3013" actId="478"/>
          <ac:picMkLst>
            <pc:docMk/>
            <pc:sldMk cId="3662859563" sldId="306"/>
            <ac:picMk id="37" creationId="{17967C03-6425-45A6-95ED-C462299EC574}"/>
          </ac:picMkLst>
        </pc:picChg>
        <pc:picChg chg="add mod">
          <ac:chgData name="Jose Barranquero Tolosa" userId="26e2a21a-19fc-46e8-bd85-2b6238e8763c" providerId="ADAL" clId="{E0EBD995-1092-4377-899B-9A4B31D77851}" dt="2021-01-22T11:35:56.309" v="3045" actId="1076"/>
          <ac:picMkLst>
            <pc:docMk/>
            <pc:sldMk cId="3662859563" sldId="306"/>
            <ac:picMk id="2050" creationId="{4AEE1D28-A092-4005-837B-B456A240A87B}"/>
          </ac:picMkLst>
        </pc:picChg>
        <pc:picChg chg="add mod">
          <ac:chgData name="Jose Barranquero Tolosa" userId="26e2a21a-19fc-46e8-bd85-2b6238e8763c" providerId="ADAL" clId="{E0EBD995-1092-4377-899B-9A4B31D77851}" dt="2021-01-22T11:38:00.472" v="3065" actId="1076"/>
          <ac:picMkLst>
            <pc:docMk/>
            <pc:sldMk cId="3662859563" sldId="306"/>
            <ac:picMk id="2052" creationId="{173D109C-8EBA-4D77-B073-190F38665001}"/>
          </ac:picMkLst>
        </pc:picChg>
        <pc:picChg chg="add del mod">
          <ac:chgData name="Jose Barranquero Tolosa" userId="26e2a21a-19fc-46e8-bd85-2b6238e8763c" providerId="ADAL" clId="{E0EBD995-1092-4377-899B-9A4B31D77851}" dt="2021-01-22T11:37:19.479" v="3053" actId="21"/>
          <ac:picMkLst>
            <pc:docMk/>
            <pc:sldMk cId="3662859563" sldId="306"/>
            <ac:picMk id="2054" creationId="{6DB834B6-9482-4039-9705-045E270067D2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2T12:49:22.866" v="3303" actId="20577"/>
        <pc:sldMkLst>
          <pc:docMk/>
          <pc:sldMk cId="3251420746" sldId="307"/>
        </pc:sldMkLst>
        <pc:spChg chg="add del mod">
          <ac:chgData name="Jose Barranquero Tolosa" userId="26e2a21a-19fc-46e8-bd85-2b6238e8763c" providerId="ADAL" clId="{E0EBD995-1092-4377-899B-9A4B31D77851}" dt="2021-01-22T11:40:07.168" v="3079" actId="478"/>
          <ac:spMkLst>
            <pc:docMk/>
            <pc:sldMk cId="3251420746" sldId="307"/>
            <ac:spMk id="2" creationId="{59250E21-990F-40D8-9725-75BAF71AE801}"/>
          </ac:spMkLst>
        </pc:spChg>
        <pc:spChg chg="mod">
          <ac:chgData name="Jose Barranquero Tolosa" userId="26e2a21a-19fc-46e8-bd85-2b6238e8763c" providerId="ADAL" clId="{E0EBD995-1092-4377-899B-9A4B31D77851}" dt="2021-01-22T12:49:22.866" v="3303" actId="20577"/>
          <ac:spMkLst>
            <pc:docMk/>
            <pc:sldMk cId="3251420746" sldId="307"/>
            <ac:spMk id="4" creationId="{046A3AA9-6C19-47ED-8CE0-FA107DDD7D78}"/>
          </ac:spMkLst>
        </pc:spChg>
        <pc:picChg chg="add mod">
          <ac:chgData name="Jose Barranquero Tolosa" userId="26e2a21a-19fc-46e8-bd85-2b6238e8763c" providerId="ADAL" clId="{E0EBD995-1092-4377-899B-9A4B31D77851}" dt="2021-01-22T11:37:55.965" v="3064" actId="1076"/>
          <ac:picMkLst>
            <pc:docMk/>
            <pc:sldMk cId="3251420746" sldId="307"/>
            <ac:picMk id="7" creationId="{64E7478F-7B93-4C77-A2EB-72D1ABADF696}"/>
          </ac:picMkLst>
        </pc:picChg>
        <pc:picChg chg="del">
          <ac:chgData name="Jose Barranquero Tolosa" userId="26e2a21a-19fc-46e8-bd85-2b6238e8763c" providerId="ADAL" clId="{E0EBD995-1092-4377-899B-9A4B31D77851}" dt="2021-01-22T11:37:03.022" v="3049" actId="478"/>
          <ac:picMkLst>
            <pc:docMk/>
            <pc:sldMk cId="3251420746" sldId="307"/>
            <ac:picMk id="2050" creationId="{4AEE1D28-A092-4005-837B-B456A240A87B}"/>
          </ac:picMkLst>
        </pc:picChg>
        <pc:picChg chg="del">
          <ac:chgData name="Jose Barranquero Tolosa" userId="26e2a21a-19fc-46e8-bd85-2b6238e8763c" providerId="ADAL" clId="{E0EBD995-1092-4377-899B-9A4B31D77851}" dt="2021-01-22T11:37:02.517" v="3048" actId="478"/>
          <ac:picMkLst>
            <pc:docMk/>
            <pc:sldMk cId="3251420746" sldId="307"/>
            <ac:picMk id="2052" creationId="{173D109C-8EBA-4D77-B073-190F38665001}"/>
          </ac:picMkLst>
        </pc:picChg>
        <pc:picChg chg="del">
          <ac:chgData name="Jose Barranquero Tolosa" userId="26e2a21a-19fc-46e8-bd85-2b6238e8763c" providerId="ADAL" clId="{E0EBD995-1092-4377-899B-9A4B31D77851}" dt="2021-01-22T11:37:01.717" v="3047" actId="478"/>
          <ac:picMkLst>
            <pc:docMk/>
            <pc:sldMk cId="3251420746" sldId="307"/>
            <ac:picMk id="2054" creationId="{6DB834B6-9482-4039-9705-045E270067D2}"/>
          </ac:picMkLst>
        </pc:picChg>
        <pc:picChg chg="add mod">
          <ac:chgData name="Jose Barranquero Tolosa" userId="26e2a21a-19fc-46e8-bd85-2b6238e8763c" providerId="ADAL" clId="{E0EBD995-1092-4377-899B-9A4B31D77851}" dt="2021-01-22T11:39:51.197" v="3075" actId="1076"/>
          <ac:picMkLst>
            <pc:docMk/>
            <pc:sldMk cId="3251420746" sldId="307"/>
            <ac:picMk id="14338" creationId="{35F74F0A-657B-41DA-82DA-0F86297DDE26}"/>
          </ac:picMkLst>
        </pc:picChg>
      </pc:sldChg>
      <pc:sldChg chg="addSp delSp modSp add del mod ord">
        <pc:chgData name="Jose Barranquero Tolosa" userId="26e2a21a-19fc-46e8-bd85-2b6238e8763c" providerId="ADAL" clId="{E0EBD995-1092-4377-899B-9A4B31D77851}" dt="2021-01-22T12:39:49.120" v="3154" actId="47"/>
        <pc:sldMkLst>
          <pc:docMk/>
          <pc:sldMk cId="3995145535" sldId="308"/>
        </pc:sldMkLst>
        <pc:spChg chg="add del">
          <ac:chgData name="Jose Barranquero Tolosa" userId="26e2a21a-19fc-46e8-bd85-2b6238e8763c" providerId="ADAL" clId="{E0EBD995-1092-4377-899B-9A4B31D77851}" dt="2021-01-22T12:06:04.330" v="3117" actId="478"/>
          <ac:spMkLst>
            <pc:docMk/>
            <pc:sldMk cId="3995145535" sldId="308"/>
            <ac:spMk id="2" creationId="{420BB9F8-9D87-412F-8632-1474ECB42D8F}"/>
          </ac:spMkLst>
        </pc:spChg>
        <pc:spChg chg="mod">
          <ac:chgData name="Jose Barranquero Tolosa" userId="26e2a21a-19fc-46e8-bd85-2b6238e8763c" providerId="ADAL" clId="{E0EBD995-1092-4377-899B-9A4B31D77851}" dt="2021-01-22T11:41:51.912" v="3114" actId="20577"/>
          <ac:spMkLst>
            <pc:docMk/>
            <pc:sldMk cId="3995145535" sldId="308"/>
            <ac:spMk id="4" creationId="{046A3AA9-6C19-47ED-8CE0-FA107DDD7D78}"/>
          </ac:spMkLst>
        </pc:spChg>
        <pc:picChg chg="add mod">
          <ac:chgData name="Jose Barranquero Tolosa" userId="26e2a21a-19fc-46e8-bd85-2b6238e8763c" providerId="ADAL" clId="{E0EBD995-1092-4377-899B-9A4B31D77851}" dt="2021-01-22T12:07:00.762" v="3123" actId="1076"/>
          <ac:picMkLst>
            <pc:docMk/>
            <pc:sldMk cId="3995145535" sldId="308"/>
            <ac:picMk id="3" creationId="{34CF7E63-53FC-4A06-92DD-E100C75F6FF3}"/>
          </ac:picMkLst>
        </pc:picChg>
        <pc:picChg chg="del">
          <ac:chgData name="Jose Barranquero Tolosa" userId="26e2a21a-19fc-46e8-bd85-2b6238e8763c" providerId="ADAL" clId="{E0EBD995-1092-4377-899B-9A4B31D77851}" dt="2021-01-22T11:40:59.774" v="3093" actId="478"/>
          <ac:picMkLst>
            <pc:docMk/>
            <pc:sldMk cId="3995145535" sldId="308"/>
            <ac:picMk id="7" creationId="{64E7478F-7B93-4C77-A2EB-72D1ABADF696}"/>
          </ac:picMkLst>
        </pc:picChg>
        <pc:picChg chg="del">
          <ac:chgData name="Jose Barranquero Tolosa" userId="26e2a21a-19fc-46e8-bd85-2b6238e8763c" providerId="ADAL" clId="{E0EBD995-1092-4377-899B-9A4B31D77851}" dt="2021-01-22T11:40:59.047" v="3092" actId="478"/>
          <ac:picMkLst>
            <pc:docMk/>
            <pc:sldMk cId="3995145535" sldId="308"/>
            <ac:picMk id="14338" creationId="{35F74F0A-657B-41DA-82DA-0F86297DDE26}"/>
          </ac:picMkLst>
        </pc:picChg>
        <pc:picChg chg="add del mod">
          <ac:chgData name="Jose Barranquero Tolosa" userId="26e2a21a-19fc-46e8-bd85-2b6238e8763c" providerId="ADAL" clId="{E0EBD995-1092-4377-899B-9A4B31D77851}" dt="2021-01-22T11:41:53.831" v="3115" actId="478"/>
          <ac:picMkLst>
            <pc:docMk/>
            <pc:sldMk cId="3995145535" sldId="308"/>
            <ac:picMk id="15362" creationId="{D1A37E8D-A422-4EB7-9941-8A01E505360E}"/>
          </ac:picMkLst>
        </pc:picChg>
      </pc:sldChg>
      <pc:sldChg chg="addSp delSp modSp add mod ord">
        <pc:chgData name="Jose Barranquero Tolosa" userId="26e2a21a-19fc-46e8-bd85-2b6238e8763c" providerId="ADAL" clId="{E0EBD995-1092-4377-899B-9A4B31D77851}" dt="2021-01-22T12:49:10.247" v="3285" actId="20577"/>
        <pc:sldMkLst>
          <pc:docMk/>
          <pc:sldMk cId="2834718199" sldId="309"/>
        </pc:sldMkLst>
        <pc:spChg chg="mod">
          <ac:chgData name="Jose Barranquero Tolosa" userId="26e2a21a-19fc-46e8-bd85-2b6238e8763c" providerId="ADAL" clId="{E0EBD995-1092-4377-899B-9A4B31D77851}" dt="2021-01-22T12:49:10.247" v="3285" actId="20577"/>
          <ac:spMkLst>
            <pc:docMk/>
            <pc:sldMk cId="2834718199" sldId="309"/>
            <ac:spMk id="4" creationId="{046A3AA9-6C19-47ED-8CE0-FA107DDD7D78}"/>
          </ac:spMkLst>
        </pc:spChg>
        <pc:picChg chg="mod">
          <ac:chgData name="Jose Barranquero Tolosa" userId="26e2a21a-19fc-46e8-bd85-2b6238e8763c" providerId="ADAL" clId="{E0EBD995-1092-4377-899B-9A4B31D77851}" dt="2021-01-22T12:39:31.764" v="3150" actId="1076"/>
          <ac:picMkLst>
            <pc:docMk/>
            <pc:sldMk cId="2834718199" sldId="309"/>
            <ac:picMk id="15362" creationId="{D1A37E8D-A422-4EB7-9941-8A01E505360E}"/>
          </ac:picMkLst>
        </pc:picChg>
        <pc:picChg chg="add del mod">
          <ac:chgData name="Jose Barranquero Tolosa" userId="26e2a21a-19fc-46e8-bd85-2b6238e8763c" providerId="ADAL" clId="{E0EBD995-1092-4377-899B-9A4B31D77851}" dt="2021-01-22T12:38:51.705" v="3128"/>
          <ac:picMkLst>
            <pc:docMk/>
            <pc:sldMk cId="2834718199" sldId="309"/>
            <ac:picMk id="16386" creationId="{2109EDCD-82FD-4557-8CD2-3E2408C865C5}"/>
          </ac:picMkLst>
        </pc:picChg>
        <pc:picChg chg="add mod">
          <ac:chgData name="Jose Barranquero Tolosa" userId="26e2a21a-19fc-46e8-bd85-2b6238e8763c" providerId="ADAL" clId="{E0EBD995-1092-4377-899B-9A4B31D77851}" dt="2021-01-22T12:39:34.044" v="3151" actId="1076"/>
          <ac:picMkLst>
            <pc:docMk/>
            <pc:sldMk cId="2834718199" sldId="309"/>
            <ac:picMk id="16388" creationId="{BA8D14DE-AEB3-4F1B-813E-8FFACF62AEB4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2T12:42:57.886" v="3198" actId="1076"/>
        <pc:sldMkLst>
          <pc:docMk/>
          <pc:sldMk cId="3621101180" sldId="310"/>
        </pc:sldMkLst>
        <pc:spChg chg="add mod">
          <ac:chgData name="Jose Barranquero Tolosa" userId="26e2a21a-19fc-46e8-bd85-2b6238e8763c" providerId="ADAL" clId="{E0EBD995-1092-4377-899B-9A4B31D77851}" dt="2021-01-22T12:42:57.886" v="3198" actId="1076"/>
          <ac:spMkLst>
            <pc:docMk/>
            <pc:sldMk cId="3621101180" sldId="310"/>
            <ac:spMk id="2" creationId="{EDA81034-AE71-407C-958F-EC4BF27BA51A}"/>
          </ac:spMkLst>
        </pc:spChg>
        <pc:spChg chg="mod">
          <ac:chgData name="Jose Barranquero Tolosa" userId="26e2a21a-19fc-46e8-bd85-2b6238e8763c" providerId="ADAL" clId="{E0EBD995-1092-4377-899B-9A4B31D77851}" dt="2021-01-22T12:41:48.894" v="3180" actId="20577"/>
          <ac:spMkLst>
            <pc:docMk/>
            <pc:sldMk cId="3621101180" sldId="310"/>
            <ac:spMk id="4" creationId="{046A3AA9-6C19-47ED-8CE0-FA107DDD7D78}"/>
          </ac:spMkLst>
        </pc:spChg>
        <pc:picChg chg="del">
          <ac:chgData name="Jose Barranquero Tolosa" userId="26e2a21a-19fc-46e8-bd85-2b6238e8763c" providerId="ADAL" clId="{E0EBD995-1092-4377-899B-9A4B31D77851}" dt="2021-01-22T12:40:34.109" v="3156" actId="478"/>
          <ac:picMkLst>
            <pc:docMk/>
            <pc:sldMk cId="3621101180" sldId="310"/>
            <ac:picMk id="37" creationId="{17967C03-6425-45A6-95ED-C462299EC574}"/>
          </ac:picMkLst>
        </pc:picChg>
        <pc:picChg chg="add mod">
          <ac:chgData name="Jose Barranquero Tolosa" userId="26e2a21a-19fc-46e8-bd85-2b6238e8763c" providerId="ADAL" clId="{E0EBD995-1092-4377-899B-9A4B31D77851}" dt="2021-01-22T12:42:37.679" v="3191" actId="1076"/>
          <ac:picMkLst>
            <pc:docMk/>
            <pc:sldMk cId="3621101180" sldId="310"/>
            <ac:picMk id="17410" creationId="{98C39A88-2B17-48BD-A504-EB2EDD7F3E32}"/>
          </ac:picMkLst>
        </pc:picChg>
      </pc:sldChg>
      <pc:sldChg chg="addSp delSp modSp add mod ord setBg">
        <pc:chgData name="Jose Barranquero Tolosa" userId="26e2a21a-19fc-46e8-bd85-2b6238e8763c" providerId="ADAL" clId="{E0EBD995-1092-4377-899B-9A4B31D77851}" dt="2021-01-22T13:05:59.551" v="3426"/>
        <pc:sldMkLst>
          <pc:docMk/>
          <pc:sldMk cId="141287791" sldId="311"/>
        </pc:sldMkLst>
        <pc:spChg chg="mod">
          <ac:chgData name="Jose Barranquero Tolosa" userId="26e2a21a-19fc-46e8-bd85-2b6238e8763c" providerId="ADAL" clId="{E0EBD995-1092-4377-899B-9A4B31D77851}" dt="2021-01-22T12:43:30.151" v="3214" actId="26606"/>
          <ac:spMkLst>
            <pc:docMk/>
            <pc:sldMk cId="141287791" sldId="311"/>
            <ac:spMk id="4" creationId="{046A3AA9-6C19-47ED-8CE0-FA107DDD7D78}"/>
          </ac:spMkLst>
        </pc:spChg>
        <pc:spChg chg="add del">
          <ac:chgData name="Jose Barranquero Tolosa" userId="26e2a21a-19fc-46e8-bd85-2b6238e8763c" providerId="ADAL" clId="{E0EBD995-1092-4377-899B-9A4B31D77851}" dt="2021-01-22T12:43:30.151" v="3214" actId="26606"/>
          <ac:spMkLst>
            <pc:docMk/>
            <pc:sldMk cId="141287791" sldId="311"/>
            <ac:spMk id="73" creationId="{53F29798-D584-4792-9B62-3F5F5C36D619}"/>
          </ac:spMkLst>
        </pc:spChg>
        <pc:picChg chg="add del mod">
          <ac:chgData name="Jose Barranquero Tolosa" userId="26e2a21a-19fc-46e8-bd85-2b6238e8763c" providerId="ADAL" clId="{E0EBD995-1092-4377-899B-9A4B31D77851}" dt="2021-01-22T12:55:43.575" v="3363" actId="478"/>
          <ac:picMkLst>
            <pc:docMk/>
            <pc:sldMk cId="141287791" sldId="311"/>
            <ac:picMk id="7" creationId="{0899EC84-42D1-4F0E-B3B4-03A51CF973DE}"/>
          </ac:picMkLst>
        </pc:picChg>
        <pc:picChg chg="del">
          <ac:chgData name="Jose Barranquero Tolosa" userId="26e2a21a-19fc-46e8-bd85-2b6238e8763c" providerId="ADAL" clId="{E0EBD995-1092-4377-899B-9A4B31D77851}" dt="2021-01-22T12:41:15.334" v="3169" actId="478"/>
          <ac:picMkLst>
            <pc:docMk/>
            <pc:sldMk cId="141287791" sldId="311"/>
            <ac:picMk id="17410" creationId="{98C39A88-2B17-48BD-A504-EB2EDD7F3E32}"/>
          </ac:picMkLst>
        </pc:picChg>
        <pc:picChg chg="add del mod">
          <ac:chgData name="Jose Barranquero Tolosa" userId="26e2a21a-19fc-46e8-bd85-2b6238e8763c" providerId="ADAL" clId="{E0EBD995-1092-4377-899B-9A4B31D77851}" dt="2021-01-22T12:43:23.901" v="3211" actId="478"/>
          <ac:picMkLst>
            <pc:docMk/>
            <pc:sldMk cId="141287791" sldId="311"/>
            <ac:picMk id="18434" creationId="{BD5EB2A8-38B2-432B-9B84-4CA2F48D0F61}"/>
          </ac:picMkLst>
        </pc:picChg>
        <pc:picChg chg="add mod">
          <ac:chgData name="Jose Barranquero Tolosa" userId="26e2a21a-19fc-46e8-bd85-2b6238e8763c" providerId="ADAL" clId="{E0EBD995-1092-4377-899B-9A4B31D77851}" dt="2021-01-22T12:43:34.924" v="3217" actId="1076"/>
          <ac:picMkLst>
            <pc:docMk/>
            <pc:sldMk cId="141287791" sldId="311"/>
            <ac:picMk id="18436" creationId="{954A2BD6-40AB-4F9D-BD5D-648ECD04785D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2T13:14:29.974" v="3511" actId="1076"/>
        <pc:sldMkLst>
          <pc:docMk/>
          <pc:sldMk cId="304286736" sldId="312"/>
        </pc:sldMkLst>
        <pc:spChg chg="mod">
          <ac:chgData name="Jose Barranquero Tolosa" userId="26e2a21a-19fc-46e8-bd85-2b6238e8763c" providerId="ADAL" clId="{E0EBD995-1092-4377-899B-9A4B31D77851}" dt="2021-01-22T12:47:20.167" v="3269" actId="20577"/>
          <ac:spMkLst>
            <pc:docMk/>
            <pc:sldMk cId="304286736" sldId="312"/>
            <ac:spMk id="4" creationId="{046A3AA9-6C19-47ED-8CE0-FA107DDD7D78}"/>
          </ac:spMkLst>
        </pc:spChg>
        <pc:spChg chg="add mod">
          <ac:chgData name="Jose Barranquero Tolosa" userId="26e2a21a-19fc-46e8-bd85-2b6238e8763c" providerId="ADAL" clId="{E0EBD995-1092-4377-899B-9A4B31D77851}" dt="2021-01-22T13:14:27.700" v="3510"/>
          <ac:spMkLst>
            <pc:docMk/>
            <pc:sldMk cId="304286736" sldId="312"/>
            <ac:spMk id="5" creationId="{1812115E-DE81-45C0-AFF5-DA865B8D4E13}"/>
          </ac:spMkLst>
        </pc:spChg>
        <pc:picChg chg="del">
          <ac:chgData name="Jose Barranquero Tolosa" userId="26e2a21a-19fc-46e8-bd85-2b6238e8763c" providerId="ADAL" clId="{E0EBD995-1092-4377-899B-9A4B31D77851}" dt="2021-01-22T12:47:21.960" v="3270" actId="478"/>
          <ac:picMkLst>
            <pc:docMk/>
            <pc:sldMk cId="304286736" sldId="312"/>
            <ac:picMk id="18434" creationId="{BD5EB2A8-38B2-432B-9B84-4CA2F48D0F61}"/>
          </ac:picMkLst>
        </pc:picChg>
        <pc:picChg chg="add mod">
          <ac:chgData name="Jose Barranquero Tolosa" userId="26e2a21a-19fc-46e8-bd85-2b6238e8763c" providerId="ADAL" clId="{E0EBD995-1092-4377-899B-9A4B31D77851}" dt="2021-01-22T13:14:29.974" v="3511" actId="1076"/>
          <ac:picMkLst>
            <pc:docMk/>
            <pc:sldMk cId="304286736" sldId="312"/>
            <ac:picMk id="19458" creationId="{E59915A7-7DB0-4FAD-B12A-ACBC27370FD0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2T12:44:14.844" v="3232" actId="1076"/>
        <pc:sldMkLst>
          <pc:docMk/>
          <pc:sldMk cId="3779988526" sldId="313"/>
        </pc:sldMkLst>
        <pc:spChg chg="mod">
          <ac:chgData name="Jose Barranquero Tolosa" userId="26e2a21a-19fc-46e8-bd85-2b6238e8763c" providerId="ADAL" clId="{E0EBD995-1092-4377-899B-9A4B31D77851}" dt="2021-01-22T12:44:00.149" v="3225" actId="20577"/>
          <ac:spMkLst>
            <pc:docMk/>
            <pc:sldMk cId="3779988526" sldId="313"/>
            <ac:spMk id="4" creationId="{046A3AA9-6C19-47ED-8CE0-FA107DDD7D78}"/>
          </ac:spMkLst>
        </pc:spChg>
        <pc:picChg chg="del">
          <ac:chgData name="Jose Barranquero Tolosa" userId="26e2a21a-19fc-46e8-bd85-2b6238e8763c" providerId="ADAL" clId="{E0EBD995-1092-4377-899B-9A4B31D77851}" dt="2021-01-22T12:44:01.942" v="3226" actId="478"/>
          <ac:picMkLst>
            <pc:docMk/>
            <pc:sldMk cId="3779988526" sldId="313"/>
            <ac:picMk id="18436" creationId="{954A2BD6-40AB-4F9D-BD5D-648ECD04785D}"/>
          </ac:picMkLst>
        </pc:picChg>
        <pc:picChg chg="add mod">
          <ac:chgData name="Jose Barranquero Tolosa" userId="26e2a21a-19fc-46e8-bd85-2b6238e8763c" providerId="ADAL" clId="{E0EBD995-1092-4377-899B-9A4B31D77851}" dt="2021-01-22T12:44:14.844" v="3232" actId="1076"/>
          <ac:picMkLst>
            <pc:docMk/>
            <pc:sldMk cId="3779988526" sldId="313"/>
            <ac:picMk id="20482" creationId="{DC253480-010B-4D65-8326-0DA98EACE87F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2T13:14:41.775" v="3515" actId="1076"/>
        <pc:sldMkLst>
          <pc:docMk/>
          <pc:sldMk cId="2692709618" sldId="314"/>
        </pc:sldMkLst>
        <pc:spChg chg="mod">
          <ac:chgData name="Jose Barranquero Tolosa" userId="26e2a21a-19fc-46e8-bd85-2b6238e8763c" providerId="ADAL" clId="{E0EBD995-1092-4377-899B-9A4B31D77851}" dt="2021-01-22T12:46:24.918" v="3261" actId="20577"/>
          <ac:spMkLst>
            <pc:docMk/>
            <pc:sldMk cId="2692709618" sldId="314"/>
            <ac:spMk id="4" creationId="{046A3AA9-6C19-47ED-8CE0-FA107DDD7D78}"/>
          </ac:spMkLst>
        </pc:spChg>
        <pc:spChg chg="add mod">
          <ac:chgData name="Jose Barranquero Tolosa" userId="26e2a21a-19fc-46e8-bd85-2b6238e8763c" providerId="ADAL" clId="{E0EBD995-1092-4377-899B-9A4B31D77851}" dt="2021-01-22T13:14:41.775" v="3515" actId="1076"/>
          <ac:spMkLst>
            <pc:docMk/>
            <pc:sldMk cId="2692709618" sldId="314"/>
            <ac:spMk id="6" creationId="{C14B91C4-2200-4E5A-B375-1DF8581189BE}"/>
          </ac:spMkLst>
        </pc:spChg>
        <pc:picChg chg="del">
          <ac:chgData name="Jose Barranquero Tolosa" userId="26e2a21a-19fc-46e8-bd85-2b6238e8763c" providerId="ADAL" clId="{E0EBD995-1092-4377-899B-9A4B31D77851}" dt="2021-01-22T12:46:06.444" v="3245" actId="478"/>
          <ac:picMkLst>
            <pc:docMk/>
            <pc:sldMk cId="2692709618" sldId="314"/>
            <ac:picMk id="7" creationId="{64E7478F-7B93-4C77-A2EB-72D1ABADF696}"/>
          </ac:picMkLst>
        </pc:picChg>
        <pc:picChg chg="del">
          <ac:chgData name="Jose Barranquero Tolosa" userId="26e2a21a-19fc-46e8-bd85-2b6238e8763c" providerId="ADAL" clId="{E0EBD995-1092-4377-899B-9A4B31D77851}" dt="2021-01-22T12:46:05.846" v="3244" actId="478"/>
          <ac:picMkLst>
            <pc:docMk/>
            <pc:sldMk cId="2692709618" sldId="314"/>
            <ac:picMk id="14338" creationId="{35F74F0A-657B-41DA-82DA-0F86297DDE26}"/>
          </ac:picMkLst>
        </pc:picChg>
        <pc:picChg chg="add mod">
          <ac:chgData name="Jose Barranquero Tolosa" userId="26e2a21a-19fc-46e8-bd85-2b6238e8763c" providerId="ADAL" clId="{E0EBD995-1092-4377-899B-9A4B31D77851}" dt="2021-01-22T13:14:38.669" v="3514" actId="1076"/>
          <ac:picMkLst>
            <pc:docMk/>
            <pc:sldMk cId="2692709618" sldId="314"/>
            <ac:picMk id="21506" creationId="{54D15E1C-DB7A-4E0B-9081-8868A1011385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2T12:50:20.804" v="3338" actId="14100"/>
        <pc:sldMkLst>
          <pc:docMk/>
          <pc:sldMk cId="1246303118" sldId="315"/>
        </pc:sldMkLst>
        <pc:spChg chg="mod">
          <ac:chgData name="Jose Barranquero Tolosa" userId="26e2a21a-19fc-46e8-bd85-2b6238e8763c" providerId="ADAL" clId="{E0EBD995-1092-4377-899B-9A4B31D77851}" dt="2021-01-22T12:50:13.960" v="3336" actId="20577"/>
          <ac:spMkLst>
            <pc:docMk/>
            <pc:sldMk cId="1246303118" sldId="315"/>
            <ac:spMk id="4" creationId="{046A3AA9-6C19-47ED-8CE0-FA107DDD7D78}"/>
          </ac:spMkLst>
        </pc:spChg>
        <pc:picChg chg="del">
          <ac:chgData name="Jose Barranquero Tolosa" userId="26e2a21a-19fc-46e8-bd85-2b6238e8763c" providerId="ADAL" clId="{E0EBD995-1092-4377-899B-9A4B31D77851}" dt="2021-01-22T12:49:36.374" v="3316" actId="478"/>
          <ac:picMkLst>
            <pc:docMk/>
            <pc:sldMk cId="1246303118" sldId="315"/>
            <ac:picMk id="7" creationId="{64E7478F-7B93-4C77-A2EB-72D1ABADF696}"/>
          </ac:picMkLst>
        </pc:picChg>
        <pc:picChg chg="del">
          <ac:chgData name="Jose Barranquero Tolosa" userId="26e2a21a-19fc-46e8-bd85-2b6238e8763c" providerId="ADAL" clId="{E0EBD995-1092-4377-899B-9A4B31D77851}" dt="2021-01-22T12:49:37.790" v="3317" actId="478"/>
          <ac:picMkLst>
            <pc:docMk/>
            <pc:sldMk cId="1246303118" sldId="315"/>
            <ac:picMk id="14338" creationId="{35F74F0A-657B-41DA-82DA-0F86297DDE26}"/>
          </ac:picMkLst>
        </pc:picChg>
        <pc:picChg chg="add mod">
          <ac:chgData name="Jose Barranquero Tolosa" userId="26e2a21a-19fc-46e8-bd85-2b6238e8763c" providerId="ADAL" clId="{E0EBD995-1092-4377-899B-9A4B31D77851}" dt="2021-01-22T12:50:20.804" v="3338" actId="14100"/>
          <ac:picMkLst>
            <pc:docMk/>
            <pc:sldMk cId="1246303118" sldId="315"/>
            <ac:picMk id="22530" creationId="{C2EBB4BC-689C-4244-8F0F-5E9E268BF179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2T12:52:16.133" v="3347" actId="14100"/>
        <pc:sldMkLst>
          <pc:docMk/>
          <pc:sldMk cId="1208542076" sldId="316"/>
        </pc:sldMkLst>
        <pc:spChg chg="add del">
          <ac:chgData name="Jose Barranquero Tolosa" userId="26e2a21a-19fc-46e8-bd85-2b6238e8763c" providerId="ADAL" clId="{E0EBD995-1092-4377-899B-9A4B31D77851}" dt="2021-01-22T12:51:04.358" v="3343" actId="478"/>
          <ac:spMkLst>
            <pc:docMk/>
            <pc:sldMk cId="1208542076" sldId="316"/>
            <ac:spMk id="2" creationId="{3AE2C58F-09CD-4C98-BC4A-3101830CC165}"/>
          </ac:spMkLst>
        </pc:spChg>
        <pc:picChg chg="add mod">
          <ac:chgData name="Jose Barranquero Tolosa" userId="26e2a21a-19fc-46e8-bd85-2b6238e8763c" providerId="ADAL" clId="{E0EBD995-1092-4377-899B-9A4B31D77851}" dt="2021-01-22T12:52:16.133" v="3347" actId="14100"/>
          <ac:picMkLst>
            <pc:docMk/>
            <pc:sldMk cId="1208542076" sldId="316"/>
            <ac:picMk id="3" creationId="{725027EF-B7E6-4932-AFAD-9351F9B39A7A}"/>
          </ac:picMkLst>
        </pc:picChg>
        <pc:picChg chg="del">
          <ac:chgData name="Jose Barranquero Tolosa" userId="26e2a21a-19fc-46e8-bd85-2b6238e8763c" providerId="ADAL" clId="{E0EBD995-1092-4377-899B-9A4B31D77851}" dt="2021-01-22T12:51:01.398" v="3341" actId="478"/>
          <ac:picMkLst>
            <pc:docMk/>
            <pc:sldMk cId="1208542076" sldId="316"/>
            <ac:picMk id="21506" creationId="{54D15E1C-DB7A-4E0B-9081-8868A1011385}"/>
          </ac:picMkLst>
        </pc:picChg>
      </pc:sldChg>
      <pc:sldChg chg="addSp delSp modSp add del mod">
        <pc:chgData name="Jose Barranquero Tolosa" userId="26e2a21a-19fc-46e8-bd85-2b6238e8763c" providerId="ADAL" clId="{E0EBD995-1092-4377-899B-9A4B31D77851}" dt="2021-01-22T12:55:45.816" v="3364" actId="47"/>
        <pc:sldMkLst>
          <pc:docMk/>
          <pc:sldMk cId="56731816" sldId="317"/>
        </pc:sldMkLst>
        <pc:spChg chg="mod">
          <ac:chgData name="Jose Barranquero Tolosa" userId="26e2a21a-19fc-46e8-bd85-2b6238e8763c" providerId="ADAL" clId="{E0EBD995-1092-4377-899B-9A4B31D77851}" dt="2021-01-22T12:54:44.255" v="3351" actId="20577"/>
          <ac:spMkLst>
            <pc:docMk/>
            <pc:sldMk cId="56731816" sldId="317"/>
            <ac:spMk id="4" creationId="{046A3AA9-6C19-47ED-8CE0-FA107DDD7D78}"/>
          </ac:spMkLst>
        </pc:spChg>
        <pc:picChg chg="del">
          <ac:chgData name="Jose Barranquero Tolosa" userId="26e2a21a-19fc-46e8-bd85-2b6238e8763c" providerId="ADAL" clId="{E0EBD995-1092-4377-899B-9A4B31D77851}" dt="2021-01-22T12:54:46.295" v="3352" actId="478"/>
          <ac:picMkLst>
            <pc:docMk/>
            <pc:sldMk cId="56731816" sldId="317"/>
            <ac:picMk id="18436" creationId="{954A2BD6-40AB-4F9D-BD5D-648ECD04785D}"/>
          </ac:picMkLst>
        </pc:picChg>
        <pc:picChg chg="add del mod">
          <ac:chgData name="Jose Barranquero Tolosa" userId="26e2a21a-19fc-46e8-bd85-2b6238e8763c" providerId="ADAL" clId="{E0EBD995-1092-4377-899B-9A4B31D77851}" dt="2021-01-22T12:55:01.751" v="3356" actId="21"/>
          <ac:picMkLst>
            <pc:docMk/>
            <pc:sldMk cId="56731816" sldId="317"/>
            <ac:picMk id="24578" creationId="{0375B94B-2D30-4C7B-8E20-E89A0B095B28}"/>
          </ac:picMkLst>
        </pc:picChg>
      </pc:sldChg>
      <pc:sldChg chg="addSp delSp modSp add mod ord">
        <pc:chgData name="Jose Barranquero Tolosa" userId="26e2a21a-19fc-46e8-bd85-2b6238e8763c" providerId="ADAL" clId="{E0EBD995-1092-4377-899B-9A4B31D77851}" dt="2021-01-22T13:06:05.540" v="3430"/>
        <pc:sldMkLst>
          <pc:docMk/>
          <pc:sldMk cId="2739439353" sldId="317"/>
        </pc:sldMkLst>
        <pc:spChg chg="mod">
          <ac:chgData name="Jose Barranquero Tolosa" userId="26e2a21a-19fc-46e8-bd85-2b6238e8763c" providerId="ADAL" clId="{E0EBD995-1092-4377-899B-9A4B31D77851}" dt="2021-01-22T12:57:28.547" v="3380" actId="20577"/>
          <ac:spMkLst>
            <pc:docMk/>
            <pc:sldMk cId="2739439353" sldId="317"/>
            <ac:spMk id="4" creationId="{046A3AA9-6C19-47ED-8CE0-FA107DDD7D78}"/>
          </ac:spMkLst>
        </pc:spChg>
        <pc:picChg chg="del">
          <ac:chgData name="Jose Barranquero Tolosa" userId="26e2a21a-19fc-46e8-bd85-2b6238e8763c" providerId="ADAL" clId="{E0EBD995-1092-4377-899B-9A4B31D77851}" dt="2021-01-22T12:57:30.583" v="3381" actId="478"/>
          <ac:picMkLst>
            <pc:docMk/>
            <pc:sldMk cId="2739439353" sldId="317"/>
            <ac:picMk id="3" creationId="{5EDA2DD5-E997-4F59-860C-3B6303CB3E3D}"/>
          </ac:picMkLst>
        </pc:picChg>
        <pc:picChg chg="add mod">
          <ac:chgData name="Jose Barranquero Tolosa" userId="26e2a21a-19fc-46e8-bd85-2b6238e8763c" providerId="ADAL" clId="{E0EBD995-1092-4377-899B-9A4B31D77851}" dt="2021-01-22T12:57:43.165" v="3386" actId="1076"/>
          <ac:picMkLst>
            <pc:docMk/>
            <pc:sldMk cId="2739439353" sldId="317"/>
            <ac:picMk id="25602" creationId="{1BDAE34B-2428-46BF-9358-4CEEDE953699}"/>
          </ac:picMkLst>
        </pc:picChg>
      </pc:sldChg>
      <pc:sldChg chg="addSp delSp modSp add mod ord">
        <pc:chgData name="Jose Barranquero Tolosa" userId="26e2a21a-19fc-46e8-bd85-2b6238e8763c" providerId="ADAL" clId="{E0EBD995-1092-4377-899B-9A4B31D77851}" dt="2021-01-22T13:06:01.969" v="3428"/>
        <pc:sldMkLst>
          <pc:docMk/>
          <pc:sldMk cId="793749916" sldId="318"/>
        </pc:sldMkLst>
        <pc:spChg chg="add mod">
          <ac:chgData name="Jose Barranquero Tolosa" userId="26e2a21a-19fc-46e8-bd85-2b6238e8763c" providerId="ADAL" clId="{E0EBD995-1092-4377-899B-9A4B31D77851}" dt="2021-01-22T12:58:53.172" v="3400" actId="20577"/>
          <ac:spMkLst>
            <pc:docMk/>
            <pc:sldMk cId="793749916" sldId="318"/>
            <ac:spMk id="2" creationId="{DE85C1F0-5B07-4866-9C77-5287F9793F91}"/>
          </ac:spMkLst>
        </pc:spChg>
        <pc:spChg chg="add mod">
          <ac:chgData name="Jose Barranquero Tolosa" userId="26e2a21a-19fc-46e8-bd85-2b6238e8763c" providerId="ADAL" clId="{E0EBD995-1092-4377-899B-9A4B31D77851}" dt="2021-01-22T13:05:15.377" v="3420" actId="20577"/>
          <ac:spMkLst>
            <pc:docMk/>
            <pc:sldMk cId="793749916" sldId="318"/>
            <ac:spMk id="3" creationId="{FCC74250-C522-4176-9F44-C421682F6D00}"/>
          </ac:spMkLst>
        </pc:spChg>
        <pc:picChg chg="del">
          <ac:chgData name="Jose Barranquero Tolosa" userId="26e2a21a-19fc-46e8-bd85-2b6238e8763c" providerId="ADAL" clId="{E0EBD995-1092-4377-899B-9A4B31D77851}" dt="2021-01-22T12:58:16.918" v="3388" actId="478"/>
          <ac:picMkLst>
            <pc:docMk/>
            <pc:sldMk cId="793749916" sldId="318"/>
            <ac:picMk id="25602" creationId="{1BDAE34B-2428-46BF-9358-4CEEDE953699}"/>
          </ac:picMkLst>
        </pc:picChg>
      </pc:sldChg>
      <pc:sldChg chg="addSp delSp modSp add mod ord">
        <pc:chgData name="Jose Barranquero Tolosa" userId="26e2a21a-19fc-46e8-bd85-2b6238e8763c" providerId="ADAL" clId="{E0EBD995-1092-4377-899B-9A4B31D77851}" dt="2021-01-22T13:18:09.113" v="3562"/>
        <pc:sldMkLst>
          <pc:docMk/>
          <pc:sldMk cId="1321930077" sldId="319"/>
        </pc:sldMkLst>
        <pc:spChg chg="add mod">
          <ac:chgData name="Jose Barranquero Tolosa" userId="26e2a21a-19fc-46e8-bd85-2b6238e8763c" providerId="ADAL" clId="{E0EBD995-1092-4377-899B-9A4B31D77851}" dt="2021-01-22T13:17:54.007" v="3560" actId="14100"/>
          <ac:spMkLst>
            <pc:docMk/>
            <pc:sldMk cId="1321930077" sldId="319"/>
            <ac:spMk id="2" creationId="{AF156702-846E-462B-83CE-AE9AAA6B417D}"/>
          </ac:spMkLst>
        </pc:spChg>
        <pc:spChg chg="mod">
          <ac:chgData name="Jose Barranquero Tolosa" userId="26e2a21a-19fc-46e8-bd85-2b6238e8763c" providerId="ADAL" clId="{E0EBD995-1092-4377-899B-9A4B31D77851}" dt="2021-01-22T13:07:10.842" v="3442" actId="20577"/>
          <ac:spMkLst>
            <pc:docMk/>
            <pc:sldMk cId="1321930077" sldId="319"/>
            <ac:spMk id="4" creationId="{046A3AA9-6C19-47ED-8CE0-FA107DDD7D78}"/>
          </ac:spMkLst>
        </pc:spChg>
        <pc:picChg chg="del">
          <ac:chgData name="Jose Barranquero Tolosa" userId="26e2a21a-19fc-46e8-bd85-2b6238e8763c" providerId="ADAL" clId="{E0EBD995-1092-4377-899B-9A4B31D77851}" dt="2021-01-22T13:07:04.961" v="3432" actId="478"/>
          <ac:picMkLst>
            <pc:docMk/>
            <pc:sldMk cId="1321930077" sldId="319"/>
            <ac:picMk id="3" creationId="{725027EF-B7E6-4932-AFAD-9351F9B39A7A}"/>
          </ac:picMkLst>
        </pc:picChg>
        <pc:picChg chg="add mod">
          <ac:chgData name="Jose Barranquero Tolosa" userId="26e2a21a-19fc-46e8-bd85-2b6238e8763c" providerId="ADAL" clId="{E0EBD995-1092-4377-899B-9A4B31D77851}" dt="2021-01-22T13:17:42.207" v="3557" actId="732"/>
          <ac:picMkLst>
            <pc:docMk/>
            <pc:sldMk cId="1321930077" sldId="319"/>
            <ac:picMk id="26626" creationId="{E5E4A303-0126-473C-BD28-C7F35D99CAFE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2T13:12:43.326" v="3500" actId="1076"/>
        <pc:sldMkLst>
          <pc:docMk/>
          <pc:sldMk cId="780957306" sldId="320"/>
        </pc:sldMkLst>
        <pc:spChg chg="del">
          <ac:chgData name="Jose Barranquero Tolosa" userId="26e2a21a-19fc-46e8-bd85-2b6238e8763c" providerId="ADAL" clId="{E0EBD995-1092-4377-899B-9A4B31D77851}" dt="2021-01-22T13:11:11.079" v="3487" actId="478"/>
          <ac:spMkLst>
            <pc:docMk/>
            <pc:sldMk cId="780957306" sldId="320"/>
            <ac:spMk id="2" creationId="{DE85C1F0-5B07-4866-9C77-5287F9793F91}"/>
          </ac:spMkLst>
        </pc:spChg>
        <pc:spChg chg="mod">
          <ac:chgData name="Jose Barranquero Tolosa" userId="26e2a21a-19fc-46e8-bd85-2b6238e8763c" providerId="ADAL" clId="{E0EBD995-1092-4377-899B-9A4B31D77851}" dt="2021-01-22T13:12:43.326" v="3500" actId="1076"/>
          <ac:spMkLst>
            <pc:docMk/>
            <pc:sldMk cId="780957306" sldId="320"/>
            <ac:spMk id="3" creationId="{FCC74250-C522-4176-9F44-C421682F6D00}"/>
          </ac:spMkLst>
        </pc:spChg>
        <pc:spChg chg="mod">
          <ac:chgData name="Jose Barranquero Tolosa" userId="26e2a21a-19fc-46e8-bd85-2b6238e8763c" providerId="ADAL" clId="{E0EBD995-1092-4377-899B-9A4B31D77851}" dt="2021-01-22T13:11:26.654" v="3491" actId="20577"/>
          <ac:spMkLst>
            <pc:docMk/>
            <pc:sldMk cId="780957306" sldId="320"/>
            <ac:spMk id="4" creationId="{046A3AA9-6C19-47ED-8CE0-FA107DDD7D78}"/>
          </ac:spMkLst>
        </pc:spChg>
        <pc:picChg chg="add mod">
          <ac:chgData name="Jose Barranquero Tolosa" userId="26e2a21a-19fc-46e8-bd85-2b6238e8763c" providerId="ADAL" clId="{E0EBD995-1092-4377-899B-9A4B31D77851}" dt="2021-01-22T13:12:38.542" v="3499" actId="14100"/>
          <ac:picMkLst>
            <pc:docMk/>
            <pc:sldMk cId="780957306" sldId="320"/>
            <ac:picMk id="28674" creationId="{4E001C35-D137-4DD2-BC4B-4D82E5ADC2B1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2T13:13:48.198" v="3509" actId="1076"/>
        <pc:sldMkLst>
          <pc:docMk/>
          <pc:sldMk cId="235641927" sldId="321"/>
        </pc:sldMkLst>
        <pc:spChg chg="del">
          <ac:chgData name="Jose Barranquero Tolosa" userId="26e2a21a-19fc-46e8-bd85-2b6238e8763c" providerId="ADAL" clId="{E0EBD995-1092-4377-899B-9A4B31D77851}" dt="2021-01-22T13:13:33.161" v="3503" actId="478"/>
          <ac:spMkLst>
            <pc:docMk/>
            <pc:sldMk cId="235641927" sldId="321"/>
            <ac:spMk id="3" creationId="{FCC74250-C522-4176-9F44-C421682F6D00}"/>
          </ac:spMkLst>
        </pc:spChg>
        <pc:picChg chg="add mod">
          <ac:chgData name="Jose Barranquero Tolosa" userId="26e2a21a-19fc-46e8-bd85-2b6238e8763c" providerId="ADAL" clId="{E0EBD995-1092-4377-899B-9A4B31D77851}" dt="2021-01-22T13:13:48.198" v="3509" actId="1076"/>
          <ac:picMkLst>
            <pc:docMk/>
            <pc:sldMk cId="235641927" sldId="321"/>
            <ac:picMk id="5" creationId="{FC0B5432-0164-4A3D-8180-C29F6195A884}"/>
          </ac:picMkLst>
        </pc:picChg>
        <pc:picChg chg="del">
          <ac:chgData name="Jose Barranquero Tolosa" userId="26e2a21a-19fc-46e8-bd85-2b6238e8763c" providerId="ADAL" clId="{E0EBD995-1092-4377-899B-9A4B31D77851}" dt="2021-01-22T13:13:29.981" v="3502" actId="478"/>
          <ac:picMkLst>
            <pc:docMk/>
            <pc:sldMk cId="235641927" sldId="321"/>
            <ac:picMk id="28674" creationId="{4E001C35-D137-4DD2-BC4B-4D82E5ADC2B1}"/>
          </ac:picMkLst>
        </pc:picChg>
      </pc:sldChg>
      <pc:sldChg chg="addSp delSp modSp add mod ord">
        <pc:chgData name="Jose Barranquero Tolosa" userId="26e2a21a-19fc-46e8-bd85-2b6238e8763c" providerId="ADAL" clId="{E0EBD995-1092-4377-899B-9A4B31D77851}" dt="2021-01-22T13:18:10.916" v="3564"/>
        <pc:sldMkLst>
          <pc:docMk/>
          <pc:sldMk cId="589204193" sldId="322"/>
        </pc:sldMkLst>
        <pc:spChg chg="mod">
          <ac:chgData name="Jose Barranquero Tolosa" userId="26e2a21a-19fc-46e8-bd85-2b6238e8763c" providerId="ADAL" clId="{E0EBD995-1092-4377-899B-9A4B31D77851}" dt="2021-01-22T13:16:49.766" v="3537" actId="1076"/>
          <ac:spMkLst>
            <pc:docMk/>
            <pc:sldMk cId="589204193" sldId="322"/>
            <ac:spMk id="2" creationId="{AF156702-846E-462B-83CE-AE9AAA6B417D}"/>
          </ac:spMkLst>
        </pc:spChg>
        <pc:spChg chg="mod">
          <ac:chgData name="Jose Barranquero Tolosa" userId="26e2a21a-19fc-46e8-bd85-2b6238e8763c" providerId="ADAL" clId="{E0EBD995-1092-4377-899B-9A4B31D77851}" dt="2021-01-22T13:16:54.497" v="3550" actId="20577"/>
          <ac:spMkLst>
            <pc:docMk/>
            <pc:sldMk cId="589204193" sldId="322"/>
            <ac:spMk id="4" creationId="{046A3AA9-6C19-47ED-8CE0-FA107DDD7D78}"/>
          </ac:spMkLst>
        </pc:spChg>
        <pc:picChg chg="del">
          <ac:chgData name="Jose Barranquero Tolosa" userId="26e2a21a-19fc-46e8-bd85-2b6238e8763c" providerId="ADAL" clId="{E0EBD995-1092-4377-899B-9A4B31D77851}" dt="2021-01-22T13:15:54.437" v="3517" actId="478"/>
          <ac:picMkLst>
            <pc:docMk/>
            <pc:sldMk cId="589204193" sldId="322"/>
            <ac:picMk id="26626" creationId="{E5E4A303-0126-473C-BD28-C7F35D99CAFE}"/>
          </ac:picMkLst>
        </pc:picChg>
        <pc:picChg chg="add mod">
          <ac:chgData name="Jose Barranquero Tolosa" userId="26e2a21a-19fc-46e8-bd85-2b6238e8763c" providerId="ADAL" clId="{E0EBD995-1092-4377-899B-9A4B31D77851}" dt="2021-01-22T13:16:58.839" v="3551" actId="14100"/>
          <ac:picMkLst>
            <pc:docMk/>
            <pc:sldMk cId="589204193" sldId="322"/>
            <ac:picMk id="29698" creationId="{57618494-B168-426E-BABA-29CC5856AA4E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2T13:29:56.944" v="3725" actId="1076"/>
        <pc:sldMkLst>
          <pc:docMk/>
          <pc:sldMk cId="13148650" sldId="323"/>
        </pc:sldMkLst>
        <pc:spChg chg="del mod">
          <ac:chgData name="Jose Barranquero Tolosa" userId="26e2a21a-19fc-46e8-bd85-2b6238e8763c" providerId="ADAL" clId="{E0EBD995-1092-4377-899B-9A4B31D77851}" dt="2021-01-22T13:19:45.863" v="3604" actId="478"/>
          <ac:spMkLst>
            <pc:docMk/>
            <pc:sldMk cId="13148650" sldId="323"/>
            <ac:spMk id="4" creationId="{046A3AA9-6C19-47ED-8CE0-FA107DDD7D78}"/>
          </ac:spMkLst>
        </pc:spChg>
        <pc:spChg chg="add mod">
          <ac:chgData name="Jose Barranquero Tolosa" userId="26e2a21a-19fc-46e8-bd85-2b6238e8763c" providerId="ADAL" clId="{E0EBD995-1092-4377-899B-9A4B31D77851}" dt="2021-01-22T13:29:49.366" v="3722" actId="1076"/>
          <ac:spMkLst>
            <pc:docMk/>
            <pc:sldMk cId="13148650" sldId="323"/>
            <ac:spMk id="6" creationId="{4C49E47D-63AF-4066-AAC0-E2705A2A38D4}"/>
          </ac:spMkLst>
        </pc:spChg>
        <pc:spChg chg="add mod">
          <ac:chgData name="Jose Barranquero Tolosa" userId="26e2a21a-19fc-46e8-bd85-2b6238e8763c" providerId="ADAL" clId="{E0EBD995-1092-4377-899B-9A4B31D77851}" dt="2021-01-22T13:29:32.288" v="3719"/>
          <ac:spMkLst>
            <pc:docMk/>
            <pc:sldMk cId="13148650" sldId="323"/>
            <ac:spMk id="7" creationId="{3523E590-5C16-4747-99FD-7C331235176A}"/>
          </ac:spMkLst>
        </pc:spChg>
        <pc:picChg chg="del">
          <ac:chgData name="Jose Barranquero Tolosa" userId="26e2a21a-19fc-46e8-bd85-2b6238e8763c" providerId="ADAL" clId="{E0EBD995-1092-4377-899B-9A4B31D77851}" dt="2021-01-22T13:19:23.144" v="3595" actId="478"/>
          <ac:picMkLst>
            <pc:docMk/>
            <pc:sldMk cId="13148650" sldId="323"/>
            <ac:picMk id="3" creationId="{5EDA2DD5-E997-4F59-860C-3B6303CB3E3D}"/>
          </ac:picMkLst>
        </pc:picChg>
        <pc:picChg chg="add mod modCrop">
          <ac:chgData name="Jose Barranquero Tolosa" userId="26e2a21a-19fc-46e8-bd85-2b6238e8763c" providerId="ADAL" clId="{E0EBD995-1092-4377-899B-9A4B31D77851}" dt="2021-01-22T13:29:56.944" v="3725" actId="1076"/>
          <ac:picMkLst>
            <pc:docMk/>
            <pc:sldMk cId="13148650" sldId="323"/>
            <ac:picMk id="5" creationId="{81D8C0A1-CD68-4934-9D79-966EE434F95F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2T13:21:17.744" v="3622" actId="478"/>
        <pc:sldMkLst>
          <pc:docMk/>
          <pc:sldMk cId="1456817358" sldId="324"/>
        </pc:sldMkLst>
        <pc:spChg chg="add del mod">
          <ac:chgData name="Jose Barranquero Tolosa" userId="26e2a21a-19fc-46e8-bd85-2b6238e8763c" providerId="ADAL" clId="{E0EBD995-1092-4377-899B-9A4B31D77851}" dt="2021-01-22T13:20:57.336" v="3618" actId="478"/>
          <ac:spMkLst>
            <pc:docMk/>
            <pc:sldMk cId="1456817358" sldId="324"/>
            <ac:spMk id="4" creationId="{3431F1C3-A863-4D0E-A9C7-53B018C7694E}"/>
          </ac:spMkLst>
        </pc:spChg>
        <pc:spChg chg="del">
          <ac:chgData name="Jose Barranquero Tolosa" userId="26e2a21a-19fc-46e8-bd85-2b6238e8763c" providerId="ADAL" clId="{E0EBD995-1092-4377-899B-9A4B31D77851}" dt="2021-01-22T13:21:17.744" v="3622" actId="478"/>
          <ac:spMkLst>
            <pc:docMk/>
            <pc:sldMk cId="1456817358" sldId="324"/>
            <ac:spMk id="6" creationId="{4C49E47D-63AF-4066-AAC0-E2705A2A38D4}"/>
          </ac:spMkLst>
        </pc:spChg>
        <pc:spChg chg="add mod">
          <ac:chgData name="Jose Barranquero Tolosa" userId="26e2a21a-19fc-46e8-bd85-2b6238e8763c" providerId="ADAL" clId="{E0EBD995-1092-4377-899B-9A4B31D77851}" dt="2021-01-22T13:21:07.023" v="3620" actId="1076"/>
          <ac:spMkLst>
            <pc:docMk/>
            <pc:sldMk cId="1456817358" sldId="324"/>
            <ac:spMk id="8" creationId="{0A37F0A0-4C34-4137-87DF-0CA503DA074F}"/>
          </ac:spMkLst>
        </pc:spChg>
        <pc:picChg chg="del">
          <ac:chgData name="Jose Barranquero Tolosa" userId="26e2a21a-19fc-46e8-bd85-2b6238e8763c" providerId="ADAL" clId="{E0EBD995-1092-4377-899B-9A4B31D77851}" dt="2021-01-22T13:20:54.326" v="3616" actId="478"/>
          <ac:picMkLst>
            <pc:docMk/>
            <pc:sldMk cId="1456817358" sldId="324"/>
            <ac:picMk id="5" creationId="{81D8C0A1-CD68-4934-9D79-966EE434F95F}"/>
          </ac:picMkLst>
        </pc:picChg>
        <pc:picChg chg="add mod">
          <ac:chgData name="Jose Barranquero Tolosa" userId="26e2a21a-19fc-46e8-bd85-2b6238e8763c" providerId="ADAL" clId="{E0EBD995-1092-4377-899B-9A4B31D77851}" dt="2021-01-22T13:21:07.023" v="3620" actId="1076"/>
          <ac:picMkLst>
            <pc:docMk/>
            <pc:sldMk cId="1456817358" sldId="324"/>
            <ac:picMk id="7" creationId="{E9E4426A-EF5F-4BBD-BD5D-55483FC6B8EC}"/>
          </ac:picMkLst>
        </pc:picChg>
        <pc:picChg chg="add mod">
          <ac:chgData name="Jose Barranquero Tolosa" userId="26e2a21a-19fc-46e8-bd85-2b6238e8763c" providerId="ADAL" clId="{E0EBD995-1092-4377-899B-9A4B31D77851}" dt="2021-01-22T13:21:10.142" v="3621" actId="1076"/>
          <ac:picMkLst>
            <pc:docMk/>
            <pc:sldMk cId="1456817358" sldId="324"/>
            <ac:picMk id="9" creationId="{C464724D-6C1F-443B-926D-D081D5D520FE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2T13:21:50.928" v="3628" actId="1076"/>
        <pc:sldMkLst>
          <pc:docMk/>
          <pc:sldMk cId="2026748175" sldId="325"/>
        </pc:sldMkLst>
        <pc:spChg chg="add mod">
          <ac:chgData name="Jose Barranquero Tolosa" userId="26e2a21a-19fc-46e8-bd85-2b6238e8763c" providerId="ADAL" clId="{E0EBD995-1092-4377-899B-9A4B31D77851}" dt="2021-01-22T13:21:50.928" v="3628" actId="1076"/>
          <ac:spMkLst>
            <pc:docMk/>
            <pc:sldMk cId="2026748175" sldId="325"/>
            <ac:spMk id="6" creationId="{84FDC234-5B07-4F96-8116-BCAA476743B9}"/>
          </ac:spMkLst>
        </pc:spChg>
        <pc:spChg chg="del mod">
          <ac:chgData name="Jose Barranquero Tolosa" userId="26e2a21a-19fc-46e8-bd85-2b6238e8763c" providerId="ADAL" clId="{E0EBD995-1092-4377-899B-9A4B31D77851}" dt="2021-01-22T13:21:45.967" v="3626" actId="478"/>
          <ac:spMkLst>
            <pc:docMk/>
            <pc:sldMk cId="2026748175" sldId="325"/>
            <ac:spMk id="8" creationId="{0A37F0A0-4C34-4137-87DF-0CA503DA074F}"/>
          </ac:spMkLst>
        </pc:spChg>
        <pc:picChg chg="add mod">
          <ac:chgData name="Jose Barranquero Tolosa" userId="26e2a21a-19fc-46e8-bd85-2b6238e8763c" providerId="ADAL" clId="{E0EBD995-1092-4377-899B-9A4B31D77851}" dt="2021-01-22T13:21:50.928" v="3628" actId="1076"/>
          <ac:picMkLst>
            <pc:docMk/>
            <pc:sldMk cId="2026748175" sldId="325"/>
            <ac:picMk id="5" creationId="{44B5A217-84D3-4044-AE8D-810A39D7AC11}"/>
          </ac:picMkLst>
        </pc:picChg>
        <pc:picChg chg="del">
          <ac:chgData name="Jose Barranquero Tolosa" userId="26e2a21a-19fc-46e8-bd85-2b6238e8763c" providerId="ADAL" clId="{E0EBD995-1092-4377-899B-9A4B31D77851}" dt="2021-01-22T13:21:43.951" v="3624" actId="478"/>
          <ac:picMkLst>
            <pc:docMk/>
            <pc:sldMk cId="2026748175" sldId="325"/>
            <ac:picMk id="7" creationId="{E9E4426A-EF5F-4BBD-BD5D-55483FC6B8EC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2T13:22:24.471" v="3634" actId="1076"/>
        <pc:sldMkLst>
          <pc:docMk/>
          <pc:sldMk cId="1179576655" sldId="326"/>
        </pc:sldMkLst>
        <pc:spChg chg="del">
          <ac:chgData name="Jose Barranquero Tolosa" userId="26e2a21a-19fc-46e8-bd85-2b6238e8763c" providerId="ADAL" clId="{E0EBD995-1092-4377-899B-9A4B31D77851}" dt="2021-01-22T13:22:12.928" v="3630" actId="478"/>
          <ac:spMkLst>
            <pc:docMk/>
            <pc:sldMk cId="1179576655" sldId="326"/>
            <ac:spMk id="6" creationId="{84FDC234-5B07-4F96-8116-BCAA476743B9}"/>
          </ac:spMkLst>
        </pc:spChg>
        <pc:spChg chg="add mod">
          <ac:chgData name="Jose Barranquero Tolosa" userId="26e2a21a-19fc-46e8-bd85-2b6238e8763c" providerId="ADAL" clId="{E0EBD995-1092-4377-899B-9A4B31D77851}" dt="2021-01-22T13:22:24.471" v="3634" actId="1076"/>
          <ac:spMkLst>
            <pc:docMk/>
            <pc:sldMk cId="1179576655" sldId="326"/>
            <ac:spMk id="8" creationId="{BE6DA314-31D1-4B72-A62B-0F4D176D7AF7}"/>
          </ac:spMkLst>
        </pc:spChg>
        <pc:picChg chg="del">
          <ac:chgData name="Jose Barranquero Tolosa" userId="26e2a21a-19fc-46e8-bd85-2b6238e8763c" providerId="ADAL" clId="{E0EBD995-1092-4377-899B-9A4B31D77851}" dt="2021-01-22T13:22:13.783" v="3631" actId="478"/>
          <ac:picMkLst>
            <pc:docMk/>
            <pc:sldMk cId="1179576655" sldId="326"/>
            <ac:picMk id="5" creationId="{44B5A217-84D3-4044-AE8D-810A39D7AC11}"/>
          </ac:picMkLst>
        </pc:picChg>
        <pc:picChg chg="add mod">
          <ac:chgData name="Jose Barranquero Tolosa" userId="26e2a21a-19fc-46e8-bd85-2b6238e8763c" providerId="ADAL" clId="{E0EBD995-1092-4377-899B-9A4B31D77851}" dt="2021-01-22T13:22:24.471" v="3634" actId="1076"/>
          <ac:picMkLst>
            <pc:docMk/>
            <pc:sldMk cId="1179576655" sldId="326"/>
            <ac:picMk id="7" creationId="{58DFB25A-2EF1-4B53-80B9-7871C19AF352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2T13:22:52.934" v="3639" actId="1076"/>
        <pc:sldMkLst>
          <pc:docMk/>
          <pc:sldMk cId="1591178277" sldId="327"/>
        </pc:sldMkLst>
        <pc:spChg chg="add del mod">
          <ac:chgData name="Jose Barranquero Tolosa" userId="26e2a21a-19fc-46e8-bd85-2b6238e8763c" providerId="ADAL" clId="{E0EBD995-1092-4377-899B-9A4B31D77851}" dt="2021-01-22T13:22:33.008" v="3636" actId="478"/>
          <ac:spMkLst>
            <pc:docMk/>
            <pc:sldMk cId="1591178277" sldId="327"/>
            <ac:spMk id="4" creationId="{D91D2D29-2AC5-42CD-A647-03159246FC8D}"/>
          </ac:spMkLst>
        </pc:spChg>
        <pc:spChg chg="add mod">
          <ac:chgData name="Jose Barranquero Tolosa" userId="26e2a21a-19fc-46e8-bd85-2b6238e8763c" providerId="ADAL" clId="{E0EBD995-1092-4377-899B-9A4B31D77851}" dt="2021-01-22T13:22:52.934" v="3639" actId="1076"/>
          <ac:spMkLst>
            <pc:docMk/>
            <pc:sldMk cId="1591178277" sldId="327"/>
            <ac:spMk id="6" creationId="{C838071F-03DA-4663-8D9F-4CE1B31B8E85}"/>
          </ac:spMkLst>
        </pc:spChg>
        <pc:picChg chg="add del mod">
          <ac:chgData name="Jose Barranquero Tolosa" userId="26e2a21a-19fc-46e8-bd85-2b6238e8763c" providerId="ADAL" clId="{E0EBD995-1092-4377-899B-9A4B31D77851}" dt="2021-01-22T13:22:33.008" v="3636" actId="478"/>
          <ac:picMkLst>
            <pc:docMk/>
            <pc:sldMk cId="1591178277" sldId="327"/>
            <ac:picMk id="3" creationId="{F42B1920-CE8A-4055-9232-CA002EFA5217}"/>
          </ac:picMkLst>
        </pc:picChg>
        <pc:picChg chg="add mod">
          <ac:chgData name="Jose Barranquero Tolosa" userId="26e2a21a-19fc-46e8-bd85-2b6238e8763c" providerId="ADAL" clId="{E0EBD995-1092-4377-899B-9A4B31D77851}" dt="2021-01-22T13:22:52.934" v="3639" actId="1076"/>
          <ac:picMkLst>
            <pc:docMk/>
            <pc:sldMk cId="1591178277" sldId="327"/>
            <ac:picMk id="5" creationId="{E9A81E6C-39A2-4478-9B70-B16188D305A9}"/>
          </ac:picMkLst>
        </pc:picChg>
      </pc:sldChg>
      <pc:sldChg chg="addSp delSp modSp add mod ord">
        <pc:chgData name="Jose Barranquero Tolosa" userId="26e2a21a-19fc-46e8-bd85-2b6238e8763c" providerId="ADAL" clId="{E0EBD995-1092-4377-899B-9A4B31D77851}" dt="2021-01-24T18:38:21.527" v="4107" actId="20577"/>
        <pc:sldMkLst>
          <pc:docMk/>
          <pc:sldMk cId="445734747" sldId="328"/>
        </pc:sldMkLst>
        <pc:spChg chg="add del mod">
          <ac:chgData name="Jose Barranquero Tolosa" userId="26e2a21a-19fc-46e8-bd85-2b6238e8763c" providerId="ADAL" clId="{E0EBD995-1092-4377-899B-9A4B31D77851}" dt="2021-01-24T18:10:20.032" v="3739" actId="478"/>
          <ac:spMkLst>
            <pc:docMk/>
            <pc:sldMk cId="445734747" sldId="328"/>
            <ac:spMk id="3" creationId="{B8E4482F-7E3E-411C-86A6-FD98CE6AD621}"/>
          </ac:spMkLst>
        </pc:spChg>
        <pc:spChg chg="mod">
          <ac:chgData name="Jose Barranquero Tolosa" userId="26e2a21a-19fc-46e8-bd85-2b6238e8763c" providerId="ADAL" clId="{E0EBD995-1092-4377-899B-9A4B31D77851}" dt="2021-01-24T18:38:21.527" v="4107" actId="20577"/>
          <ac:spMkLst>
            <pc:docMk/>
            <pc:sldMk cId="445734747" sldId="328"/>
            <ac:spMk id="4" creationId="{046A3AA9-6C19-47ED-8CE0-FA107DDD7D78}"/>
          </ac:spMkLst>
        </pc:spChg>
        <pc:picChg chg="add mod">
          <ac:chgData name="Jose Barranquero Tolosa" userId="26e2a21a-19fc-46e8-bd85-2b6238e8763c" providerId="ADAL" clId="{E0EBD995-1092-4377-899B-9A4B31D77851}" dt="2021-01-22T13:30:09.823" v="3726" actId="1076"/>
          <ac:picMkLst>
            <pc:docMk/>
            <pc:sldMk cId="445734747" sldId="328"/>
            <ac:picMk id="2" creationId="{428D1473-C6CD-49F5-893C-83DCF9895BA4}"/>
          </ac:picMkLst>
        </pc:picChg>
        <pc:picChg chg="del">
          <ac:chgData name="Jose Barranquero Tolosa" userId="26e2a21a-19fc-46e8-bd85-2b6238e8763c" providerId="ADAL" clId="{E0EBD995-1092-4377-899B-9A4B31D77851}" dt="2021-01-22T13:25:09.040" v="3658" actId="478"/>
          <ac:picMkLst>
            <pc:docMk/>
            <pc:sldMk cId="445734747" sldId="328"/>
            <ac:picMk id="3" creationId="{5EDA2DD5-E997-4F59-860C-3B6303CB3E3D}"/>
          </ac:picMkLst>
        </pc:picChg>
        <pc:picChg chg="add mod">
          <ac:chgData name="Jose Barranquero Tolosa" userId="26e2a21a-19fc-46e8-bd85-2b6238e8763c" providerId="ADAL" clId="{E0EBD995-1092-4377-899B-9A4B31D77851}" dt="2021-01-22T13:26:54.566" v="3676" actId="1076"/>
          <ac:picMkLst>
            <pc:docMk/>
            <pc:sldMk cId="445734747" sldId="328"/>
            <ac:picMk id="7" creationId="{78DC70B5-4DD0-48A0-92B6-019191417205}"/>
          </ac:picMkLst>
        </pc:picChg>
        <pc:picChg chg="add mod">
          <ac:chgData name="Jose Barranquero Tolosa" userId="26e2a21a-19fc-46e8-bd85-2b6238e8763c" providerId="ADAL" clId="{E0EBD995-1092-4377-899B-9A4B31D77851}" dt="2021-01-22T13:25:55.006" v="3667" actId="1076"/>
          <ac:picMkLst>
            <pc:docMk/>
            <pc:sldMk cId="445734747" sldId="328"/>
            <ac:picMk id="31746" creationId="{C95D60B0-CAF6-429D-AAB4-FFFC2B779348}"/>
          </ac:picMkLst>
        </pc:picChg>
        <pc:picChg chg="add mod">
          <ac:chgData name="Jose Barranquero Tolosa" userId="26e2a21a-19fc-46e8-bd85-2b6238e8763c" providerId="ADAL" clId="{E0EBD995-1092-4377-899B-9A4B31D77851}" dt="2021-01-22T13:26:39.007" v="3671" actId="732"/>
          <ac:picMkLst>
            <pc:docMk/>
            <pc:sldMk cId="445734747" sldId="328"/>
            <ac:picMk id="31748" creationId="{8806230B-2018-4734-96A1-52AE8A69C2C4}"/>
          </ac:picMkLst>
        </pc:picChg>
      </pc:sldChg>
      <pc:sldChg chg="addSp delSp modSp add mod ord">
        <pc:chgData name="Jose Barranquero Tolosa" userId="26e2a21a-19fc-46e8-bd85-2b6238e8763c" providerId="ADAL" clId="{E0EBD995-1092-4377-899B-9A4B31D77851}" dt="2021-01-24T18:38:57.405" v="4119" actId="1035"/>
        <pc:sldMkLst>
          <pc:docMk/>
          <pc:sldMk cId="1693964221" sldId="329"/>
        </pc:sldMkLst>
        <pc:spChg chg="del">
          <ac:chgData name="Jose Barranquero Tolosa" userId="26e2a21a-19fc-46e8-bd85-2b6238e8763c" providerId="ADAL" clId="{E0EBD995-1092-4377-899B-9A4B31D77851}" dt="2021-01-22T13:28:25.983" v="3697" actId="478"/>
          <ac:spMkLst>
            <pc:docMk/>
            <pc:sldMk cId="1693964221" sldId="329"/>
            <ac:spMk id="4" creationId="{046A3AA9-6C19-47ED-8CE0-FA107DDD7D78}"/>
          </ac:spMkLst>
        </pc:spChg>
        <pc:spChg chg="add mod">
          <ac:chgData name="Jose Barranquero Tolosa" userId="26e2a21a-19fc-46e8-bd85-2b6238e8763c" providerId="ADAL" clId="{E0EBD995-1092-4377-899B-9A4B31D77851}" dt="2021-01-24T18:10:06.605" v="3737" actId="1076"/>
          <ac:spMkLst>
            <pc:docMk/>
            <pc:sldMk cId="1693964221" sldId="329"/>
            <ac:spMk id="4" creationId="{513E8B50-B746-441F-8585-14A1296B9BD6}"/>
          </ac:spMkLst>
        </pc:spChg>
        <pc:picChg chg="del">
          <ac:chgData name="Jose Barranquero Tolosa" userId="26e2a21a-19fc-46e8-bd85-2b6238e8763c" providerId="ADAL" clId="{E0EBD995-1092-4377-899B-9A4B31D77851}" dt="2021-01-22T13:27:07.399" v="3680" actId="478"/>
          <ac:picMkLst>
            <pc:docMk/>
            <pc:sldMk cId="1693964221" sldId="329"/>
            <ac:picMk id="2" creationId="{428D1473-C6CD-49F5-893C-83DCF9895BA4}"/>
          </ac:picMkLst>
        </pc:picChg>
        <pc:picChg chg="del">
          <ac:chgData name="Jose Barranquero Tolosa" userId="26e2a21a-19fc-46e8-bd85-2b6238e8763c" providerId="ADAL" clId="{E0EBD995-1092-4377-899B-9A4B31D77851}" dt="2021-01-22T13:27:08.144" v="3681" actId="478"/>
          <ac:picMkLst>
            <pc:docMk/>
            <pc:sldMk cId="1693964221" sldId="329"/>
            <ac:picMk id="7" creationId="{78DC70B5-4DD0-48A0-92B6-019191417205}"/>
          </ac:picMkLst>
        </pc:picChg>
        <pc:picChg chg="add del mod">
          <ac:chgData name="Jose Barranquero Tolosa" userId="26e2a21a-19fc-46e8-bd85-2b6238e8763c" providerId="ADAL" clId="{E0EBD995-1092-4377-899B-9A4B31D77851}" dt="2021-01-22T13:27:05.928" v="3679" actId="478"/>
          <ac:picMkLst>
            <pc:docMk/>
            <pc:sldMk cId="1693964221" sldId="329"/>
            <ac:picMk id="8" creationId="{2EE454C3-2319-49F5-9B6B-410E6D73D406}"/>
          </ac:picMkLst>
        </pc:picChg>
        <pc:picChg chg="add del mod">
          <ac:chgData name="Jose Barranquero Tolosa" userId="26e2a21a-19fc-46e8-bd85-2b6238e8763c" providerId="ADAL" clId="{E0EBD995-1092-4377-899B-9A4B31D77851}" dt="2021-01-22T13:27:05.928" v="3679" actId="478"/>
          <ac:picMkLst>
            <pc:docMk/>
            <pc:sldMk cId="1693964221" sldId="329"/>
            <ac:picMk id="9" creationId="{94B14189-0965-4DEC-8843-06454D9497F8}"/>
          </ac:picMkLst>
        </pc:picChg>
        <pc:picChg chg="add del mod">
          <ac:chgData name="Jose Barranquero Tolosa" userId="26e2a21a-19fc-46e8-bd85-2b6238e8763c" providerId="ADAL" clId="{E0EBD995-1092-4377-899B-9A4B31D77851}" dt="2021-01-22T13:27:05.928" v="3679" actId="478"/>
          <ac:picMkLst>
            <pc:docMk/>
            <pc:sldMk cId="1693964221" sldId="329"/>
            <ac:picMk id="10" creationId="{63454A46-537A-427D-9AB3-69EC59AD43EE}"/>
          </ac:picMkLst>
        </pc:picChg>
        <pc:picChg chg="del">
          <ac:chgData name="Jose Barranquero Tolosa" userId="26e2a21a-19fc-46e8-bd85-2b6238e8763c" providerId="ADAL" clId="{E0EBD995-1092-4377-899B-9A4B31D77851}" dt="2021-01-22T13:27:05.928" v="3679" actId="478"/>
          <ac:picMkLst>
            <pc:docMk/>
            <pc:sldMk cId="1693964221" sldId="329"/>
            <ac:picMk id="31746" creationId="{C95D60B0-CAF6-429D-AAB4-FFFC2B779348}"/>
          </ac:picMkLst>
        </pc:picChg>
        <pc:picChg chg="del">
          <ac:chgData name="Jose Barranquero Tolosa" userId="26e2a21a-19fc-46e8-bd85-2b6238e8763c" providerId="ADAL" clId="{E0EBD995-1092-4377-899B-9A4B31D77851}" dt="2021-01-22T13:27:09.759" v="3682" actId="478"/>
          <ac:picMkLst>
            <pc:docMk/>
            <pc:sldMk cId="1693964221" sldId="329"/>
            <ac:picMk id="31748" creationId="{8806230B-2018-4734-96A1-52AE8A69C2C4}"/>
          </ac:picMkLst>
        </pc:picChg>
        <pc:picChg chg="add mod">
          <ac:chgData name="Jose Barranquero Tolosa" userId="26e2a21a-19fc-46e8-bd85-2b6238e8763c" providerId="ADAL" clId="{E0EBD995-1092-4377-899B-9A4B31D77851}" dt="2021-01-22T13:28:45.230" v="3708" actId="1076"/>
          <ac:picMkLst>
            <pc:docMk/>
            <pc:sldMk cId="1693964221" sldId="329"/>
            <ac:picMk id="32770" creationId="{F8642A7F-545F-4C34-AA88-906B682F7CFB}"/>
          </ac:picMkLst>
        </pc:picChg>
        <pc:picChg chg="add mod">
          <ac:chgData name="Jose Barranquero Tolosa" userId="26e2a21a-19fc-46e8-bd85-2b6238e8763c" providerId="ADAL" clId="{E0EBD995-1092-4377-899B-9A4B31D77851}" dt="2021-01-24T18:38:57.405" v="4119" actId="1035"/>
          <ac:picMkLst>
            <pc:docMk/>
            <pc:sldMk cId="1693964221" sldId="329"/>
            <ac:picMk id="32772" creationId="{8A895977-C6FD-49BF-A12B-6A5443941CA9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4T18:38:44.647" v="4116" actId="14100"/>
        <pc:sldMkLst>
          <pc:docMk/>
          <pc:sldMk cId="2795810884" sldId="330"/>
        </pc:sldMkLst>
        <pc:spChg chg="mod">
          <ac:chgData name="Jose Barranquero Tolosa" userId="26e2a21a-19fc-46e8-bd85-2b6238e8763c" providerId="ADAL" clId="{E0EBD995-1092-4377-899B-9A4B31D77851}" dt="2021-01-24T18:14:44.414" v="3774" actId="1076"/>
          <ac:spMkLst>
            <pc:docMk/>
            <pc:sldMk cId="2795810884" sldId="330"/>
            <ac:spMk id="4" creationId="{513E8B50-B746-441F-8585-14A1296B9BD6}"/>
          </ac:spMkLst>
        </pc:spChg>
        <pc:spChg chg="add mod">
          <ac:chgData name="Jose Barranquero Tolosa" userId="26e2a21a-19fc-46e8-bd85-2b6238e8763c" providerId="ADAL" clId="{E0EBD995-1092-4377-899B-9A4B31D77851}" dt="2021-01-24T18:38:44.647" v="4116" actId="14100"/>
          <ac:spMkLst>
            <pc:docMk/>
            <pc:sldMk cId="2795810884" sldId="330"/>
            <ac:spMk id="5" creationId="{94333AA1-C8D7-4131-AF37-812C9995C494}"/>
          </ac:spMkLst>
        </pc:spChg>
        <pc:picChg chg="add mod">
          <ac:chgData name="Jose Barranquero Tolosa" userId="26e2a21a-19fc-46e8-bd85-2b6238e8763c" providerId="ADAL" clId="{E0EBD995-1092-4377-899B-9A4B31D77851}" dt="2021-01-24T18:14:54.613" v="3775" actId="1076"/>
          <ac:picMkLst>
            <pc:docMk/>
            <pc:sldMk cId="2795810884" sldId="330"/>
            <ac:picMk id="1026" creationId="{A407DADD-A310-47D0-94DC-D3F7BA1FB336}"/>
          </ac:picMkLst>
        </pc:picChg>
        <pc:picChg chg="add mod">
          <ac:chgData name="Jose Barranquero Tolosa" userId="26e2a21a-19fc-46e8-bd85-2b6238e8763c" providerId="ADAL" clId="{E0EBD995-1092-4377-899B-9A4B31D77851}" dt="2021-01-24T18:13:08.004" v="3770" actId="14100"/>
          <ac:picMkLst>
            <pc:docMk/>
            <pc:sldMk cId="2795810884" sldId="330"/>
            <ac:picMk id="1028" creationId="{704D27B9-BEDA-4906-B7B7-096919DF7DBB}"/>
          </ac:picMkLst>
        </pc:picChg>
        <pc:picChg chg="del">
          <ac:chgData name="Jose Barranquero Tolosa" userId="26e2a21a-19fc-46e8-bd85-2b6238e8763c" providerId="ADAL" clId="{E0EBD995-1092-4377-899B-9A4B31D77851}" dt="2021-01-24T18:12:00.958" v="3741" actId="478"/>
          <ac:picMkLst>
            <pc:docMk/>
            <pc:sldMk cId="2795810884" sldId="330"/>
            <ac:picMk id="32770" creationId="{F8642A7F-545F-4C34-AA88-906B682F7CFB}"/>
          </ac:picMkLst>
        </pc:picChg>
        <pc:picChg chg="del">
          <ac:chgData name="Jose Barranquero Tolosa" userId="26e2a21a-19fc-46e8-bd85-2b6238e8763c" providerId="ADAL" clId="{E0EBD995-1092-4377-899B-9A4B31D77851}" dt="2021-01-24T18:12:01.461" v="3742" actId="478"/>
          <ac:picMkLst>
            <pc:docMk/>
            <pc:sldMk cId="2795810884" sldId="330"/>
            <ac:picMk id="32772" creationId="{8A895977-C6FD-49BF-A12B-6A5443941CA9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4T18:21:51.212" v="3919" actId="1076"/>
        <pc:sldMkLst>
          <pc:docMk/>
          <pc:sldMk cId="71396700" sldId="331"/>
        </pc:sldMkLst>
        <pc:spChg chg="add mod">
          <ac:chgData name="Jose Barranquero Tolosa" userId="26e2a21a-19fc-46e8-bd85-2b6238e8763c" providerId="ADAL" clId="{E0EBD995-1092-4377-899B-9A4B31D77851}" dt="2021-01-24T18:21:01.351" v="3910" actId="1076"/>
          <ac:spMkLst>
            <pc:docMk/>
            <pc:sldMk cId="71396700" sldId="331"/>
            <ac:spMk id="2" creationId="{0B9EBC4D-1145-4147-9760-885526731BC2}"/>
          </ac:spMkLst>
        </pc:spChg>
        <pc:spChg chg="mod">
          <ac:chgData name="Jose Barranquero Tolosa" userId="26e2a21a-19fc-46e8-bd85-2b6238e8763c" providerId="ADAL" clId="{E0EBD995-1092-4377-899B-9A4B31D77851}" dt="2021-01-24T18:17:07.168" v="3813" actId="20577"/>
          <ac:spMkLst>
            <pc:docMk/>
            <pc:sldMk cId="71396700" sldId="331"/>
            <ac:spMk id="4" creationId="{046A3AA9-6C19-47ED-8CE0-FA107DDD7D78}"/>
          </ac:spMkLst>
        </pc:spChg>
        <pc:spChg chg="add mod">
          <ac:chgData name="Jose Barranquero Tolosa" userId="26e2a21a-19fc-46e8-bd85-2b6238e8763c" providerId="ADAL" clId="{E0EBD995-1092-4377-899B-9A4B31D77851}" dt="2021-01-24T18:21:27.197" v="3914" actId="2085"/>
          <ac:spMkLst>
            <pc:docMk/>
            <pc:sldMk cId="71396700" sldId="331"/>
            <ac:spMk id="5" creationId="{4E635E68-CA17-47C9-8B3A-A2FDF962888C}"/>
          </ac:spMkLst>
        </pc:spChg>
        <pc:picChg chg="del">
          <ac:chgData name="Jose Barranquero Tolosa" userId="26e2a21a-19fc-46e8-bd85-2b6238e8763c" providerId="ADAL" clId="{E0EBD995-1092-4377-899B-9A4B31D77851}" dt="2021-01-24T18:17:08.055" v="3814" actId="478"/>
          <ac:picMkLst>
            <pc:docMk/>
            <pc:sldMk cId="71396700" sldId="331"/>
            <ac:picMk id="3" creationId="{5EDA2DD5-E997-4F59-860C-3B6303CB3E3D}"/>
          </ac:picMkLst>
        </pc:picChg>
        <pc:picChg chg="add mod">
          <ac:chgData name="Jose Barranquero Tolosa" userId="26e2a21a-19fc-46e8-bd85-2b6238e8763c" providerId="ADAL" clId="{E0EBD995-1092-4377-899B-9A4B31D77851}" dt="2021-01-24T18:21:51.212" v="3919" actId="1076"/>
          <ac:picMkLst>
            <pc:docMk/>
            <pc:sldMk cId="71396700" sldId="331"/>
            <ac:picMk id="2050" creationId="{F8EF024C-631B-47EF-9F03-7C2AA734C473}"/>
          </ac:picMkLst>
        </pc:picChg>
        <pc:picChg chg="add mod">
          <ac:chgData name="Jose Barranquero Tolosa" userId="26e2a21a-19fc-46e8-bd85-2b6238e8763c" providerId="ADAL" clId="{E0EBD995-1092-4377-899B-9A4B31D77851}" dt="2021-01-24T18:21:35.700" v="3916" actId="1076"/>
          <ac:picMkLst>
            <pc:docMk/>
            <pc:sldMk cId="71396700" sldId="331"/>
            <ac:picMk id="2052" creationId="{5F8CA066-1C40-42E4-B21A-19CA0E93AA44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4T18:31:26.126" v="4012" actId="20577"/>
        <pc:sldMkLst>
          <pc:docMk/>
          <pc:sldMk cId="1476706238" sldId="332"/>
        </pc:sldMkLst>
        <pc:spChg chg="mod">
          <ac:chgData name="Jose Barranquero Tolosa" userId="26e2a21a-19fc-46e8-bd85-2b6238e8763c" providerId="ADAL" clId="{E0EBD995-1092-4377-899B-9A4B31D77851}" dt="2021-01-24T18:31:26.126" v="4012" actId="20577"/>
          <ac:spMkLst>
            <pc:docMk/>
            <pc:sldMk cId="1476706238" sldId="332"/>
            <ac:spMk id="2" creationId="{0B9EBC4D-1145-4147-9760-885526731BC2}"/>
          </ac:spMkLst>
        </pc:spChg>
        <pc:spChg chg="add del mod">
          <ac:chgData name="Jose Barranquero Tolosa" userId="26e2a21a-19fc-46e8-bd85-2b6238e8763c" providerId="ADAL" clId="{E0EBD995-1092-4377-899B-9A4B31D77851}" dt="2021-01-24T18:25:06.677" v="3957"/>
          <ac:spMkLst>
            <pc:docMk/>
            <pc:sldMk cId="1476706238" sldId="332"/>
            <ac:spMk id="3" creationId="{32E3AF44-A3CC-4A5B-8C48-CB4A652B50FA}"/>
          </ac:spMkLst>
        </pc:spChg>
        <pc:spChg chg="mod">
          <ac:chgData name="Jose Barranquero Tolosa" userId="26e2a21a-19fc-46e8-bd85-2b6238e8763c" providerId="ADAL" clId="{E0EBD995-1092-4377-899B-9A4B31D77851}" dt="2021-01-24T18:30:26.743" v="4005" actId="20577"/>
          <ac:spMkLst>
            <pc:docMk/>
            <pc:sldMk cId="1476706238" sldId="332"/>
            <ac:spMk id="4" creationId="{046A3AA9-6C19-47ED-8CE0-FA107DDD7D78}"/>
          </ac:spMkLst>
        </pc:spChg>
        <pc:spChg chg="del">
          <ac:chgData name="Jose Barranquero Tolosa" userId="26e2a21a-19fc-46e8-bd85-2b6238e8763c" providerId="ADAL" clId="{E0EBD995-1092-4377-899B-9A4B31D77851}" dt="2021-01-24T18:24:57.534" v="3951" actId="478"/>
          <ac:spMkLst>
            <pc:docMk/>
            <pc:sldMk cId="1476706238" sldId="332"/>
            <ac:spMk id="5" creationId="{4E635E68-CA17-47C9-8B3A-A2FDF962888C}"/>
          </ac:spMkLst>
        </pc:spChg>
        <pc:picChg chg="add del mod modCrop">
          <ac:chgData name="Jose Barranquero Tolosa" userId="26e2a21a-19fc-46e8-bd85-2b6238e8763c" providerId="ADAL" clId="{E0EBD995-1092-4377-899B-9A4B31D77851}" dt="2021-01-24T18:30:32.942" v="4006" actId="478"/>
          <ac:picMkLst>
            <pc:docMk/>
            <pc:sldMk cId="1476706238" sldId="332"/>
            <ac:picMk id="6" creationId="{6E581E26-0268-4028-8A4D-1A30BDF76785}"/>
          </ac:picMkLst>
        </pc:picChg>
        <pc:picChg chg="add mod">
          <ac:chgData name="Jose Barranquero Tolosa" userId="26e2a21a-19fc-46e8-bd85-2b6238e8763c" providerId="ADAL" clId="{E0EBD995-1092-4377-899B-9A4B31D77851}" dt="2021-01-24T18:31:14.246" v="4010" actId="1440"/>
          <ac:picMkLst>
            <pc:docMk/>
            <pc:sldMk cId="1476706238" sldId="332"/>
            <ac:picMk id="7" creationId="{843695FB-B2DE-4387-BB39-4E2D74204281}"/>
          </ac:picMkLst>
        </pc:picChg>
        <pc:picChg chg="del">
          <ac:chgData name="Jose Barranquero Tolosa" userId="26e2a21a-19fc-46e8-bd85-2b6238e8763c" providerId="ADAL" clId="{E0EBD995-1092-4377-899B-9A4B31D77851}" dt="2021-01-24T18:24:55.596" v="3949" actId="478"/>
          <ac:picMkLst>
            <pc:docMk/>
            <pc:sldMk cId="1476706238" sldId="332"/>
            <ac:picMk id="2050" creationId="{F8EF024C-631B-47EF-9F03-7C2AA734C473}"/>
          </ac:picMkLst>
        </pc:picChg>
        <pc:picChg chg="del">
          <ac:chgData name="Jose Barranquero Tolosa" userId="26e2a21a-19fc-46e8-bd85-2b6238e8763c" providerId="ADAL" clId="{E0EBD995-1092-4377-899B-9A4B31D77851}" dt="2021-01-24T18:24:56.233" v="3950" actId="478"/>
          <ac:picMkLst>
            <pc:docMk/>
            <pc:sldMk cId="1476706238" sldId="332"/>
            <ac:picMk id="2052" creationId="{5F8CA066-1C40-42E4-B21A-19CA0E93AA44}"/>
          </ac:picMkLst>
        </pc:picChg>
      </pc:sldChg>
      <pc:sldChg chg="modSp add mod">
        <pc:chgData name="Jose Barranquero Tolosa" userId="26e2a21a-19fc-46e8-bd85-2b6238e8763c" providerId="ADAL" clId="{E0EBD995-1092-4377-899B-9A4B31D77851}" dt="2021-01-24T18:34:48.662" v="4060" actId="732"/>
        <pc:sldMkLst>
          <pc:docMk/>
          <pc:sldMk cId="3839476832" sldId="333"/>
        </pc:sldMkLst>
        <pc:picChg chg="mod modCrop">
          <ac:chgData name="Jose Barranquero Tolosa" userId="26e2a21a-19fc-46e8-bd85-2b6238e8763c" providerId="ADAL" clId="{E0EBD995-1092-4377-899B-9A4B31D77851}" dt="2021-01-24T18:34:48.662" v="4060" actId="732"/>
          <ac:picMkLst>
            <pc:docMk/>
            <pc:sldMk cId="3839476832" sldId="333"/>
            <ac:picMk id="6" creationId="{6E581E26-0268-4028-8A4D-1A30BDF76785}"/>
          </ac:picMkLst>
        </pc:picChg>
      </pc:sldChg>
      <pc:sldChg chg="addSp delSp modSp add mod">
        <pc:chgData name="Jose Barranquero Tolosa" userId="26e2a21a-19fc-46e8-bd85-2b6238e8763c" providerId="ADAL" clId="{E0EBD995-1092-4377-899B-9A4B31D77851}" dt="2021-01-24T18:34:22.206" v="4056" actId="20577"/>
        <pc:sldMkLst>
          <pc:docMk/>
          <pc:sldMk cId="1328432066" sldId="334"/>
        </pc:sldMkLst>
        <pc:spChg chg="mod">
          <ac:chgData name="Jose Barranquero Tolosa" userId="26e2a21a-19fc-46e8-bd85-2b6238e8763c" providerId="ADAL" clId="{E0EBD995-1092-4377-899B-9A4B31D77851}" dt="2021-01-24T18:34:22.206" v="4056" actId="20577"/>
          <ac:spMkLst>
            <pc:docMk/>
            <pc:sldMk cId="1328432066" sldId="334"/>
            <ac:spMk id="2" creationId="{0B9EBC4D-1145-4147-9760-885526731BC2}"/>
          </ac:spMkLst>
        </pc:spChg>
        <pc:spChg chg="mod">
          <ac:chgData name="Jose Barranquero Tolosa" userId="26e2a21a-19fc-46e8-bd85-2b6238e8763c" providerId="ADAL" clId="{E0EBD995-1092-4377-899B-9A4B31D77851}" dt="2021-01-24T18:31:59.121" v="4043" actId="20577"/>
          <ac:spMkLst>
            <pc:docMk/>
            <pc:sldMk cId="1328432066" sldId="334"/>
            <ac:spMk id="4" creationId="{046A3AA9-6C19-47ED-8CE0-FA107DDD7D78}"/>
          </ac:spMkLst>
        </pc:spChg>
        <pc:picChg chg="del">
          <ac:chgData name="Jose Barranquero Tolosa" userId="26e2a21a-19fc-46e8-bd85-2b6238e8763c" providerId="ADAL" clId="{E0EBD995-1092-4377-899B-9A4B31D77851}" dt="2021-01-24T18:33:30.326" v="4044" actId="478"/>
          <ac:picMkLst>
            <pc:docMk/>
            <pc:sldMk cId="1328432066" sldId="334"/>
            <ac:picMk id="7" creationId="{843695FB-B2DE-4387-BB39-4E2D74204281}"/>
          </ac:picMkLst>
        </pc:picChg>
        <pc:picChg chg="add mod">
          <ac:chgData name="Jose Barranquero Tolosa" userId="26e2a21a-19fc-46e8-bd85-2b6238e8763c" providerId="ADAL" clId="{E0EBD995-1092-4377-899B-9A4B31D77851}" dt="2021-01-24T18:34:02.640" v="4053" actId="1440"/>
          <ac:picMkLst>
            <pc:docMk/>
            <pc:sldMk cId="1328432066" sldId="334"/>
            <ac:picMk id="3074" creationId="{65864A86-0E72-4D5B-97C5-E74C40B57800}"/>
          </ac:picMkLst>
        </pc:picChg>
      </pc:sldChg>
      <pc:sldChg chg="add">
        <pc:chgData name="Jose Barranquero Tolosa" userId="26e2a21a-19fc-46e8-bd85-2b6238e8763c" providerId="ADAL" clId="{E0EBD995-1092-4377-899B-9A4B31D77851}" dt="2021-01-24T18:35:31.404" v="4077"/>
        <pc:sldMkLst>
          <pc:docMk/>
          <pc:sldMk cId="3973493424" sldId="335"/>
        </pc:sldMkLst>
      </pc:sldChg>
      <pc:sldMasterChg chg="addSp delSp modSp mod modSldLayout">
        <pc:chgData name="Jose Barranquero Tolosa" userId="26e2a21a-19fc-46e8-bd85-2b6238e8763c" providerId="ADAL" clId="{E0EBD995-1092-4377-899B-9A4B31D77851}" dt="2021-01-21T12:08:21.740" v="1031" actId="12788"/>
        <pc:sldMasterMkLst>
          <pc:docMk/>
          <pc:sldMasterMk cId="3677361410" sldId="2147483660"/>
        </pc:sldMasterMkLst>
        <pc:spChg chg="mod">
          <ac:chgData name="Jose Barranquero Tolosa" userId="26e2a21a-19fc-46e8-bd85-2b6238e8763c" providerId="ADAL" clId="{E0EBD995-1092-4377-899B-9A4B31D77851}" dt="2021-01-21T12:08:14.071" v="1030" actId="1076"/>
          <ac:spMkLst>
            <pc:docMk/>
            <pc:sldMasterMk cId="3677361410" sldId="2147483660"/>
            <ac:spMk id="7" creationId="{788E8166-B020-47C1-AF76-2ED923695894}"/>
          </ac:spMkLst>
        </pc:spChg>
        <pc:spChg chg="mod">
          <ac:chgData name="Jose Barranquero Tolosa" userId="26e2a21a-19fc-46e8-bd85-2b6238e8763c" providerId="ADAL" clId="{E0EBD995-1092-4377-899B-9A4B31D77851}" dt="2021-01-21T12:08:21.740" v="1031" actId="12788"/>
          <ac:spMkLst>
            <pc:docMk/>
            <pc:sldMasterMk cId="3677361410" sldId="2147483660"/>
            <ac:spMk id="20" creationId="{1D548DC5-C1C6-4438-8EC4-2BF8745C43B3}"/>
          </ac:spMkLst>
        </pc:spChg>
        <pc:grpChg chg="add del mod">
          <ac:chgData name="Jose Barranquero Tolosa" userId="26e2a21a-19fc-46e8-bd85-2b6238e8763c" providerId="ADAL" clId="{E0EBD995-1092-4377-899B-9A4B31D77851}" dt="2021-01-21T09:11:00.373" v="11" actId="165"/>
          <ac:grpSpMkLst>
            <pc:docMk/>
            <pc:sldMasterMk cId="3677361410" sldId="2147483660"/>
            <ac:grpSpMk id="13" creationId="{E1A411B2-0F9A-4714-A08A-EFCE6432B6D3}"/>
          </ac:grpSpMkLst>
        </pc:grpChg>
        <pc:grpChg chg="del mod">
          <ac:chgData name="Jose Barranquero Tolosa" userId="26e2a21a-19fc-46e8-bd85-2b6238e8763c" providerId="ADAL" clId="{E0EBD995-1092-4377-899B-9A4B31D77851}" dt="2021-01-21T09:10:56.584" v="10" actId="478"/>
          <ac:grpSpMkLst>
            <pc:docMk/>
            <pc:sldMasterMk cId="3677361410" sldId="2147483660"/>
            <ac:grpSpMk id="16" creationId="{DD75B89C-B324-45D7-AF65-8A8EBA93A8E9}"/>
          </ac:grpSpMkLst>
        </pc:grpChg>
        <pc:picChg chg="add mod modCrop">
          <ac:chgData name="Jose Barranquero Tolosa" userId="26e2a21a-19fc-46e8-bd85-2b6238e8763c" providerId="ADAL" clId="{E0EBD995-1092-4377-899B-9A4B31D77851}" dt="2021-01-21T09:12:56.712" v="45" actId="1076"/>
          <ac:picMkLst>
            <pc:docMk/>
            <pc:sldMasterMk cId="3677361410" sldId="2147483660"/>
            <ac:picMk id="10" creationId="{673940BE-19EB-4CB3-80A1-F91BA1212E4B}"/>
          </ac:picMkLst>
        </pc:picChg>
        <pc:picChg chg="add mod modCrop">
          <ac:chgData name="Jose Barranquero Tolosa" userId="26e2a21a-19fc-46e8-bd85-2b6238e8763c" providerId="ADAL" clId="{E0EBD995-1092-4377-899B-9A4B31D77851}" dt="2021-01-21T09:13:12.472" v="46" actId="1076"/>
          <ac:picMkLst>
            <pc:docMk/>
            <pc:sldMasterMk cId="3677361410" sldId="2147483660"/>
            <ac:picMk id="11" creationId="{6CB03C51-88B6-42BC-B24A-73B216DCB809}"/>
          </ac:picMkLst>
        </pc:picChg>
        <pc:picChg chg="add mod">
          <ac:chgData name="Jose Barranquero Tolosa" userId="26e2a21a-19fc-46e8-bd85-2b6238e8763c" providerId="ADAL" clId="{E0EBD995-1092-4377-899B-9A4B31D77851}" dt="2021-01-21T09:12:52.761" v="44" actId="1076"/>
          <ac:picMkLst>
            <pc:docMk/>
            <pc:sldMasterMk cId="3677361410" sldId="2147483660"/>
            <ac:picMk id="12" creationId="{59620098-AC72-40B7-AA12-E3BE1FC9C811}"/>
          </ac:picMkLst>
        </pc:picChg>
        <pc:picChg chg="mod topLvl">
          <ac:chgData name="Jose Barranquero Tolosa" userId="26e2a21a-19fc-46e8-bd85-2b6238e8763c" providerId="ADAL" clId="{E0EBD995-1092-4377-899B-9A4B31D77851}" dt="2021-01-21T09:11:09.249" v="14" actId="1076"/>
          <ac:picMkLst>
            <pc:docMk/>
            <pc:sldMasterMk cId="3677361410" sldId="2147483660"/>
            <ac:picMk id="15" creationId="{806D3CAB-7655-406D-8486-887501B7C76C}"/>
          </ac:picMkLst>
        </pc:picChg>
        <pc:picChg chg="mod topLvl">
          <ac:chgData name="Jose Barranquero Tolosa" userId="26e2a21a-19fc-46e8-bd85-2b6238e8763c" providerId="ADAL" clId="{E0EBD995-1092-4377-899B-9A4B31D77851}" dt="2021-01-21T09:11:05.896" v="13" actId="1076"/>
          <ac:picMkLst>
            <pc:docMk/>
            <pc:sldMasterMk cId="3677361410" sldId="2147483660"/>
            <ac:picMk id="17" creationId="{BE6C38EE-5AE2-4BD8-830C-69914D12A5E5}"/>
          </ac:picMkLst>
        </pc:picChg>
        <pc:picChg chg="mod">
          <ac:chgData name="Jose Barranquero Tolosa" userId="26e2a21a-19fc-46e8-bd85-2b6238e8763c" providerId="ADAL" clId="{E0EBD995-1092-4377-899B-9A4B31D77851}" dt="2021-01-21T09:11:12.001" v="15" actId="1076"/>
          <ac:picMkLst>
            <pc:docMk/>
            <pc:sldMasterMk cId="3677361410" sldId="2147483660"/>
            <ac:picMk id="21" creationId="{1C5000F4-24E7-4A46-9960-48A407603E4A}"/>
          </ac:picMkLst>
        </pc:picChg>
        <pc:sldLayoutChg chg="delSp modSp">
          <pc:chgData name="Jose Barranquero Tolosa" userId="26e2a21a-19fc-46e8-bd85-2b6238e8763c" providerId="ADAL" clId="{E0EBD995-1092-4377-899B-9A4B31D77851}" dt="2021-01-21T12:00:44.849" v="750" actId="21"/>
          <pc:sldLayoutMkLst>
            <pc:docMk/>
            <pc:sldMasterMk cId="3677361410" sldId="2147483660"/>
            <pc:sldLayoutMk cId="3979160676" sldId="2147483661"/>
          </pc:sldLayoutMkLst>
          <pc:picChg chg="del mod">
            <ac:chgData name="Jose Barranquero Tolosa" userId="26e2a21a-19fc-46e8-bd85-2b6238e8763c" providerId="ADAL" clId="{E0EBD995-1092-4377-899B-9A4B31D77851}" dt="2021-01-21T12:00:44.849" v="750" actId="21"/>
            <ac:picMkLst>
              <pc:docMk/>
              <pc:sldMasterMk cId="3677361410" sldId="2147483660"/>
              <pc:sldLayoutMk cId="3979160676" sldId="2147483661"/>
              <ac:picMk id="4" creationId="{6BFC90CC-1F6D-4C97-A3FB-466CD5CCA26D}"/>
            </ac:picMkLst>
          </pc:picChg>
        </pc:sldLayoutChg>
      </pc:sldMasterChg>
    </pc:docChg>
  </pc:docChgLst>
  <pc:docChgLst>
    <pc:chgData name="Laura Serna" userId="S::laura.serna_silocompany.com#ext#@univmurcia.onmicrosoft.com::e856dd3c-e60b-4f93-a0fa-4e760893c956" providerId="AD" clId="Web-{7C018509-56EA-4009-AF8A-95755FB8E66B}"/>
    <pc:docChg chg="modSld">
      <pc:chgData name="Laura Serna" userId="S::laura.serna_silocompany.com#ext#@univmurcia.onmicrosoft.com::e856dd3c-e60b-4f93-a0fa-4e760893c956" providerId="AD" clId="Web-{7C018509-56EA-4009-AF8A-95755FB8E66B}" dt="2020-01-21T09:12:17.568" v="59" actId="20577"/>
      <pc:docMkLst>
        <pc:docMk/>
      </pc:docMkLst>
      <pc:sldChg chg="modSp">
        <pc:chgData name="Laura Serna" userId="S::laura.serna_silocompany.com#ext#@univmurcia.onmicrosoft.com::e856dd3c-e60b-4f93-a0fa-4e760893c956" providerId="AD" clId="Web-{7C018509-56EA-4009-AF8A-95755FB8E66B}" dt="2020-01-21T09:12:17.568" v="59" actId="20577"/>
        <pc:sldMkLst>
          <pc:docMk/>
          <pc:sldMk cId="3415662493" sldId="256"/>
        </pc:sldMkLst>
        <pc:spChg chg="mod">
          <ac:chgData name="Laura Serna" userId="S::laura.serna_silocompany.com#ext#@univmurcia.onmicrosoft.com::e856dd3c-e60b-4f93-a0fa-4e760893c956" providerId="AD" clId="Web-{7C018509-56EA-4009-AF8A-95755FB8E66B}" dt="2020-01-21T09:12:17.568" v="59" actId="20577"/>
          <ac:spMkLst>
            <pc:docMk/>
            <pc:sldMk cId="3415662493" sldId="256"/>
            <ac:spMk id="2" creationId="{F7026BF1-4BC5-4D5F-A496-7427D6B1B6A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83FA8-90BC-4BF6-B320-BA3B1D79B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697" y="1381347"/>
            <a:ext cx="10724606" cy="1022219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rgbClr val="6494ED"/>
                </a:solidFill>
                <a:latin typeface="Hypatia Sans Pro" panose="020B0502020204020303" pitchFamily="34" charset="0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9160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B3BDD-BA7D-4DC1-A5B3-BBADB1565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5651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Hypatia Sans Pro" panose="020B05020202040203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97AA5F9-D252-4DA4-BA9A-49866E392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769325"/>
            <a:ext cx="10515600" cy="3407637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nion Pro" panose="02040503050201020203" pitchFamily="18" charset="0"/>
              </a:defRPr>
            </a:lvl1pPr>
            <a:lvl2pPr>
              <a:defRPr>
                <a:latin typeface="Minion Pro" panose="02040503050201020203" pitchFamily="18" charset="0"/>
              </a:defRPr>
            </a:lvl2pPr>
            <a:lvl3pPr>
              <a:defRPr>
                <a:latin typeface="Minion Pro" panose="02040503050201020203" pitchFamily="18" charset="0"/>
              </a:defRPr>
            </a:lvl3pPr>
            <a:lvl4pPr>
              <a:defRPr>
                <a:latin typeface="Minion Pro" panose="02040503050201020203" pitchFamily="18" charset="0"/>
              </a:defRPr>
            </a:lvl4pPr>
            <a:lvl5pPr>
              <a:defRPr>
                <a:latin typeface="Minion Pro" panose="02040503050201020203" pitchFamily="18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165788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474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265BE-8659-47D4-A788-3FE8759A1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B6F7D73-12BA-4822-A6C9-48364AC48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6EE9A7-9250-4D82-95C2-380AE0377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40F9-88A6-4EC7-9B1D-88603D4CA55F}" type="datetimeFigureOut">
              <a:rPr lang="es-ES" smtClean="0"/>
              <a:t>25/01/2021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8440A7-F716-4ACE-8E98-FDAAE7EB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23A0E0-7A48-45C3-ADF6-7F6ABFF5C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F013-E279-4F46-8D19-AD2EEACA99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906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9C04F-8550-4867-B8AC-C424BCF8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9AF65F-A11E-4644-A6F2-238F51378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4A7410-E9A6-4EE5-908D-F255FAF792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40F9-88A6-4EC7-9B1D-88603D4CA55F}" type="datetimeFigureOut">
              <a:rPr lang="es-ES" smtClean="0"/>
              <a:t>25/01/2021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63A6D-441D-463A-A1DD-92541DB69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9DD27A-E175-4F69-88CC-8E0778204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F013-E279-4F46-8D19-AD2EEACA99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0933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E967B5-D309-447F-BDC6-0914851E2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C2A32C-F0A1-4273-8842-3DA0D8102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404E7F-55DE-4600-B431-75C927418D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40F9-88A6-4EC7-9B1D-88603D4CA55F}" type="datetimeFigureOut">
              <a:rPr lang="es-ES" smtClean="0"/>
              <a:t>25/01/2021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F5D09C-B912-4619-B1A8-B44A61044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B9736E-0913-4838-9CCE-C7F2675D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F013-E279-4F46-8D19-AD2EEACA99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6040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2A8851-D55E-4E07-94CC-69FBF713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3B4C44-2CE7-427F-AFD3-81284DF3FC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54BCA0-0E3E-4A87-9FE5-35823F0E9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736A2A-190C-4DB3-8953-ECAB0923FC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40F9-88A6-4EC7-9B1D-88603D4CA55F}" type="datetimeFigureOut">
              <a:rPr lang="es-ES" smtClean="0"/>
              <a:t>25/01/2021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81A34BF-F19A-4A4E-8936-F6D69C1A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DECAF2-DE11-439D-AD53-14C725D66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F013-E279-4F46-8D19-AD2EEACA99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0419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77B50-E442-47AC-A9AF-17DCFBD24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EDF184-A1A7-4C58-8CC2-E4CEC89AE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D3439B-8400-4069-8597-036899569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BDAFE48-14CC-4297-A412-8F4C87E435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F086D72-6013-4FCC-87BA-6BED889E3B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5E5CC16-C2FF-4022-B765-BA7C69242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40F9-88A6-4EC7-9B1D-88603D4CA55F}" type="datetimeFigureOut">
              <a:rPr lang="es-ES" smtClean="0"/>
              <a:t>25/01/2021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ABB818A-0BF3-4D1B-86E1-17737E0A3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87EE789-D61E-4595-92C9-3BCC8BEE5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F013-E279-4F46-8D19-AD2EEACA99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957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E8C860-F42D-485E-9172-D6760C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4E1AF67-5213-4284-B772-E5E430A8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40F9-88A6-4EC7-9B1D-88603D4CA55F}" type="datetimeFigureOut">
              <a:rPr lang="es-ES" smtClean="0"/>
              <a:t>25/01/2021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774E59F-05C2-4A09-B187-BC84938DD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A7CD839-4A60-4AFB-974E-DB6511E6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F013-E279-4F46-8D19-AD2EEACA99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07493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01075-7BBC-4421-9849-C51C77A0E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B17B5A-14FB-4E7B-95BE-3527AD2BC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2E9C78-C5AF-4365-8803-B9AD6809F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836952-B9E6-42B5-A318-36AB386660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40F9-88A6-4EC7-9B1D-88603D4CA55F}" type="datetimeFigureOut">
              <a:rPr lang="es-ES" smtClean="0"/>
              <a:t>25/01/2021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5DDC499-767A-40D2-80AF-C3CE9DB8A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27EB1D-5200-4E3A-987D-BAAD9F04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F013-E279-4F46-8D19-AD2EEACA99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5410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5390D-8453-4D6D-A9E5-3CB138DC5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A3B5DBA-1A3F-4D66-B902-C9E8EBF69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F3E009-5F3F-4B2E-AC64-F06382F78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4CF4E8-6AC6-468D-A8B1-E573C90C6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40F9-88A6-4EC7-9B1D-88603D4CA55F}" type="datetimeFigureOut">
              <a:rPr lang="es-ES" smtClean="0"/>
              <a:t>25/01/2021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3685D13-3251-421C-AA8E-40D9534F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5DA9BD-DADB-4730-B5D6-B1DE44198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F013-E279-4F46-8D19-AD2EEACA99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813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2CEA09-ABDC-4AA2-9ED2-27D860BD2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177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6494ED"/>
                </a:solidFill>
                <a:latin typeface="Hypatia Sans Pro" panose="020B05020202040203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79EAD6-5353-46DD-9806-3B98DC156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3645"/>
            <a:ext cx="10515600" cy="313331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A0000"/>
                </a:solidFill>
                <a:latin typeface="Minion Pro" panose="02040503050201020203" pitchFamily="18" charset="0"/>
              </a:defRPr>
            </a:lvl1pPr>
            <a:lvl2pPr>
              <a:defRPr>
                <a:solidFill>
                  <a:srgbClr val="9A0000"/>
                </a:solidFill>
                <a:latin typeface="Minion Pro" panose="02040503050201020203" pitchFamily="18" charset="0"/>
              </a:defRPr>
            </a:lvl2pPr>
            <a:lvl3pPr>
              <a:defRPr>
                <a:solidFill>
                  <a:schemeClr val="tx1"/>
                </a:solidFill>
                <a:latin typeface="Minion Pro" panose="02040503050201020203" pitchFamily="18" charset="0"/>
              </a:defRPr>
            </a:lvl3pPr>
            <a:lvl4pPr>
              <a:defRPr>
                <a:solidFill>
                  <a:schemeClr val="tx1"/>
                </a:solidFill>
                <a:latin typeface="Minion Pro" panose="02040503050201020203" pitchFamily="18" charset="0"/>
              </a:defRPr>
            </a:lvl4pPr>
            <a:lvl5pPr>
              <a:defRPr>
                <a:solidFill>
                  <a:schemeClr val="tx1"/>
                </a:solidFill>
                <a:latin typeface="Minion Pro" panose="02040503050201020203" pitchFamily="18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105098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3CF033-AC03-4188-87E3-CCF205FC7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9291163-B131-4081-96EC-C5A3357B24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1157BB-1EB4-48C6-8A41-AED68AD093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40F9-88A6-4EC7-9B1D-88603D4CA55F}" type="datetimeFigureOut">
              <a:rPr lang="es-ES" smtClean="0"/>
              <a:t>25/01/2021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45CE07-7FBF-48C8-A2CC-46C48E8BB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C05006-F438-4065-B8B5-5D6C87EA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F013-E279-4F46-8D19-AD2EEACA99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5127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8910081-B247-4666-B7B2-D9F3643335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CD8D6FE-EC39-4BE8-81C2-811D8B070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9D82AF-28AF-4AC5-A99E-B7C9CBD49B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440F9-88A6-4EC7-9B1D-88603D4CA55F}" type="datetimeFigureOut">
              <a:rPr lang="es-ES" smtClean="0"/>
              <a:t>25/01/2021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746769-4059-40A4-8981-4F1967396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367E47-A61A-4386-8533-565F13C8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F013-E279-4F46-8D19-AD2EEACA99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6279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D0E953-ABCF-4286-8FE5-D8BD237A1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C42467-B493-4C6C-BABC-FF04BCF21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F047E4-33CF-4D92-9310-0B7366615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A45B6-2818-4683-9C60-0C1210601B5B}" type="datetimeFigureOut">
              <a:rPr lang="es-ES" smtClean="0"/>
              <a:t>25/01/2021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D89C5D-CAF0-4C12-91A5-AB3A509DF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0A1326-7A75-4E33-9C33-8835B9253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F0A8-F7B8-4208-ADAD-57B901281B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2992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DA9187-C2E6-4084-B222-36D3C68DF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21D2E9-DF9B-4415-9B71-DC856BECF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3F1A21-CB46-45F2-8887-747905DCB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A45B6-2818-4683-9C60-0C1210601B5B}" type="datetimeFigureOut">
              <a:rPr lang="es-ES" smtClean="0"/>
              <a:t>25/01/2021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61DBE4-D362-4952-8199-4FB7CDBEA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1BED84-3353-4F89-93DB-A2ECF32C0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F0A8-F7B8-4208-ADAD-57B901281B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483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9D3B6-6FDF-4F48-BB87-B388CF27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92F1FD-3D65-4D6C-876B-95E7309F2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73A37D-C1AF-4D98-A9DD-F7EF69D72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A45B6-2818-4683-9C60-0C1210601B5B}" type="datetimeFigureOut">
              <a:rPr lang="es-ES" smtClean="0"/>
              <a:t>25/01/2021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426267-4AB4-4CD2-9800-F3C4811A3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A5B62D-AE0A-4268-847C-E936D66D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F0A8-F7B8-4208-ADAD-57B901281B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75517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4EEF3-0812-41CD-B28C-6C2E1919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99E8FA-6F47-4DF2-B0F9-2EC6CF714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BF7CC6A-190B-4A0D-B270-05F95947B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D1925A-EFC0-4ABB-818F-D813F4D7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A45B6-2818-4683-9C60-0C1210601B5B}" type="datetimeFigureOut">
              <a:rPr lang="es-ES" smtClean="0"/>
              <a:t>25/01/2021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22F3BC3-7163-41DA-A1B4-98F6A7F8C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7F59DF-2979-44F0-86CB-3DE28EDCA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F0A8-F7B8-4208-ADAD-57B901281B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90149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323F98-48A8-439B-A59B-3A9EE80E4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DE8F10-DC0C-4A60-A269-EB9A5D4E3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09363DE-8DF6-488D-8981-BDEE5FA4A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AA482D9-46C2-4B05-BA73-C4C95BFCF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561EC43-7FBD-4A65-8BAE-318D610ED9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1E2B0B4-D088-44E4-83C2-B6FEB837B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A45B6-2818-4683-9C60-0C1210601B5B}" type="datetimeFigureOut">
              <a:rPr lang="es-ES" smtClean="0"/>
              <a:t>25/01/2021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EA01F99-CC75-423F-A253-E2D868816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B421A2B-063C-434B-9C2D-4D459B27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F0A8-F7B8-4208-ADAD-57B901281B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30341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2609EA-7D83-4063-800D-D5D505898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B10BDBF-D2D5-4CDE-B1EE-59346FE67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A45B6-2818-4683-9C60-0C1210601B5B}" type="datetimeFigureOut">
              <a:rPr lang="es-ES" smtClean="0"/>
              <a:t>25/01/2021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E27F299-FD03-42EC-9DE4-F05FB0E15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147B5C1-1944-4BA2-93B8-07848B5FC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F0A8-F7B8-4208-ADAD-57B901281B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56057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410D4CF-7313-4212-B95A-8EC70CD9D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A45B6-2818-4683-9C60-0C1210601B5B}" type="datetimeFigureOut">
              <a:rPr lang="es-ES" smtClean="0"/>
              <a:t>25/01/2021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BE5997B-0356-4A29-84F0-D9BA667AC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0A9005-AAB3-4C40-97FA-BEA83D49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F0A8-F7B8-4208-ADAD-57B901281B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84730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EBB4E5-FA80-437F-9F0B-BC6528383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ABCDD0-144E-4F12-93E1-5CA813B40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3FDFC9D-0030-410F-AE77-51D83959C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E15245-3D19-4134-9A7E-6EF9D8D78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A45B6-2818-4683-9C60-0C1210601B5B}" type="datetimeFigureOut">
              <a:rPr lang="es-ES" smtClean="0"/>
              <a:t>25/01/2021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FB3A44-F467-4BB2-97F6-A10648B1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4BD9CF-7654-4DA6-91A1-BA1B37BB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F0A8-F7B8-4208-ADAD-57B901281B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0792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9B31E8-AEFE-44A4-AC04-49D6330EF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4000">
                <a:latin typeface="Hypatia Sans Pro" panose="020B05020202040203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14831B-BBD4-4D51-A6FB-DE8A71FC4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Minion Pro" panose="020405030502010202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361472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6B5CB2-1386-4006-812C-CCBACDE21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7BEA69F-C26E-495A-910F-A903D2C667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F01B35-E529-4AA0-A293-15A4460C4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301E626-4F7D-4F15-8D23-5A850C6E5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A45B6-2818-4683-9C60-0C1210601B5B}" type="datetimeFigureOut">
              <a:rPr lang="es-ES" smtClean="0"/>
              <a:t>25/01/2021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CBD240-FC8C-4A25-8EB4-D52C110A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F5FAD0-5481-401C-B194-D27E89DD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F0A8-F7B8-4208-ADAD-57B901281B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53481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29701-55FB-42F3-85A5-9A146C8B1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042984B-BB1B-49CB-9C04-B9951BC9FB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0A8622-F90A-41D9-9C40-004107F95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A45B6-2818-4683-9C60-0C1210601B5B}" type="datetimeFigureOut">
              <a:rPr lang="es-ES" smtClean="0"/>
              <a:t>25/01/2021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A68658-84AC-42CA-BD34-2DD4125D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4E1205-DCD9-4999-81A8-C995E915E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F0A8-F7B8-4208-ADAD-57B901281B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14811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ABFCD97-5102-4B55-AA8E-C040A1BD35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A3E76D2-59D3-4AC4-81FE-9664C3820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712062-DC47-4211-B80C-9A4A7B74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A45B6-2818-4683-9C60-0C1210601B5B}" type="datetimeFigureOut">
              <a:rPr lang="es-ES" smtClean="0"/>
              <a:t>25/01/2021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ADAEEB-7E19-4C4A-B673-B60136310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A2B7A3-5E7C-4775-A86D-786287B57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F0A8-F7B8-4208-ADAD-57B901281B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336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8C153-D839-45C3-B2DC-F17FDCD72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1777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494ED"/>
                </a:solidFill>
                <a:latin typeface="Hypatia Sans Pro" panose="020B05020202040203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EE834A-F803-4EDD-A26E-A7B4D3D74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34639"/>
            <a:ext cx="5181600" cy="334232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Minion Pro" panose="02040503050201020203" pitchFamily="18" charset="0"/>
              </a:defRPr>
            </a:lvl1pPr>
            <a:lvl2pPr>
              <a:defRPr>
                <a:latin typeface="Minion Pro" panose="02040503050201020203" pitchFamily="18" charset="0"/>
              </a:defRPr>
            </a:lvl2pPr>
            <a:lvl3pPr>
              <a:defRPr>
                <a:latin typeface="Minion Pro" panose="02040503050201020203" pitchFamily="18" charset="0"/>
              </a:defRPr>
            </a:lvl3pPr>
            <a:lvl4pPr>
              <a:defRPr>
                <a:latin typeface="Minion Pro" panose="02040503050201020203" pitchFamily="18" charset="0"/>
              </a:defRPr>
            </a:lvl4pPr>
            <a:lvl5pPr>
              <a:defRPr>
                <a:latin typeface="Minion Pro" panose="02040503050201020203" pitchFamily="18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F12F004-C784-4CF5-9449-3FAB9F9A4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34639"/>
            <a:ext cx="5181600" cy="3342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Minion Pro" panose="02040503050201020203" pitchFamily="18" charset="0"/>
              </a:defRPr>
            </a:lvl1pPr>
            <a:lvl2pPr>
              <a:defRPr>
                <a:latin typeface="Minion Pro" panose="02040503050201020203" pitchFamily="18" charset="0"/>
              </a:defRPr>
            </a:lvl2pPr>
            <a:lvl3pPr>
              <a:defRPr>
                <a:latin typeface="Minion Pro" panose="02040503050201020203" pitchFamily="18" charset="0"/>
              </a:defRPr>
            </a:lvl3pPr>
            <a:lvl4pPr>
              <a:defRPr>
                <a:latin typeface="Minion Pro" panose="02040503050201020203" pitchFamily="18" charset="0"/>
              </a:defRPr>
            </a:lvl4pPr>
            <a:lvl5pPr>
              <a:defRPr>
                <a:latin typeface="Minion Pro" panose="02040503050201020203" pitchFamily="18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81601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55F57-033C-4FC9-A99C-D961B3C49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24154"/>
            <a:ext cx="10515600" cy="645659"/>
          </a:xfrm>
          <a:prstGeom prst="rect">
            <a:avLst/>
          </a:prstGeom>
        </p:spPr>
        <p:txBody>
          <a:bodyPr/>
          <a:lstStyle>
            <a:lvl1pPr algn="ctr">
              <a:defRPr sz="3000">
                <a:latin typeface="Hypatia Sans Pro" panose="020B05020202040203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F4A197-1DEB-4B84-B43D-0B5DD4D7E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59415"/>
            <a:ext cx="5157787" cy="6456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>
                <a:latin typeface="Minion Pro" panose="020405030502010202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397FA80-79B2-4542-913A-54CF56162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648766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Minion Pro" panose="02040503050201020203" pitchFamily="18" charset="0"/>
              </a:defRPr>
            </a:lvl1pPr>
            <a:lvl2pPr>
              <a:defRPr>
                <a:latin typeface="Minion Pro" panose="02040503050201020203" pitchFamily="18" charset="0"/>
              </a:defRPr>
            </a:lvl2pPr>
            <a:lvl3pPr>
              <a:defRPr>
                <a:latin typeface="Minion Pro" panose="02040503050201020203" pitchFamily="18" charset="0"/>
              </a:defRPr>
            </a:lvl3pPr>
            <a:lvl4pPr>
              <a:defRPr>
                <a:latin typeface="Minion Pro" panose="02040503050201020203" pitchFamily="18" charset="0"/>
              </a:defRPr>
            </a:lvl4pPr>
            <a:lvl5pPr>
              <a:defRPr>
                <a:latin typeface="Minion Pro" panose="02040503050201020203" pitchFamily="18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E200412-E5E1-4EDD-ABCD-4EB121E8A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59415"/>
            <a:ext cx="5183188" cy="64566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>
                <a:latin typeface="Minion Pro" panose="020405030502010202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5393C04-0EEA-4520-8D64-E6138493F9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48766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Minion Pro" panose="02040503050201020203" pitchFamily="18" charset="0"/>
              </a:defRPr>
            </a:lvl1pPr>
            <a:lvl2pPr>
              <a:defRPr>
                <a:latin typeface="Minion Pro" panose="02040503050201020203" pitchFamily="18" charset="0"/>
              </a:defRPr>
            </a:lvl2pPr>
            <a:lvl3pPr>
              <a:defRPr>
                <a:latin typeface="Minion Pro" panose="02040503050201020203" pitchFamily="18" charset="0"/>
              </a:defRPr>
            </a:lvl3pPr>
            <a:lvl4pPr>
              <a:defRPr>
                <a:latin typeface="Minion Pro" panose="02040503050201020203" pitchFamily="18" charset="0"/>
              </a:defRPr>
            </a:lvl4pPr>
            <a:lvl5pPr>
              <a:defRPr>
                <a:latin typeface="Minion Pro" panose="02040503050201020203" pitchFamily="18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529645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715E6A-07A0-4B5B-A9D0-0C40A4156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97" y="1397091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494ED"/>
                </a:solidFill>
                <a:latin typeface="Hypatia Sans Pro" panose="020B05020202040203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8724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4683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407CB-E55A-40CA-9EBE-67AAB0F84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41732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Minion Pro" panose="02040503050201020203" pitchFamily="18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FC1FD7-7402-4C20-BF8B-4F946C7D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417320"/>
            <a:ext cx="6172200" cy="4443730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inion Pro" panose="02040503050201020203" pitchFamily="18" charset="0"/>
              </a:defRPr>
            </a:lvl1pPr>
            <a:lvl2pPr>
              <a:defRPr sz="2800">
                <a:latin typeface="Minion Pro" panose="02040503050201020203" pitchFamily="18" charset="0"/>
              </a:defRPr>
            </a:lvl2pPr>
            <a:lvl3pPr>
              <a:defRPr sz="2400">
                <a:latin typeface="Minion Pro" panose="02040503050201020203" pitchFamily="18" charset="0"/>
              </a:defRPr>
            </a:lvl3pPr>
            <a:lvl4pPr>
              <a:defRPr sz="2000">
                <a:latin typeface="Minion Pro" panose="02040503050201020203" pitchFamily="18" charset="0"/>
              </a:defRPr>
            </a:lvl4pPr>
            <a:lvl5pPr>
              <a:defRPr sz="2000">
                <a:latin typeface="Minion Pro" panose="02040503050201020203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3600B1-26EE-4579-8A1D-FA5CA17AB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17520"/>
            <a:ext cx="3932237" cy="2851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Minion Pro" panose="02040503050201020203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808636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9DA5C-F64C-4811-947D-92CA6F45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521822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Minion Pro" panose="02040503050201020203" pitchFamily="18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89C9B5E-46E1-4902-9390-460DE8E861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521822"/>
            <a:ext cx="6172200" cy="43392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Minion Pro" panose="02040503050201020203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621080A-E690-4FF5-8549-DC3F8D6A7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122022"/>
            <a:ext cx="3932237" cy="27469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Minion Pro" panose="02040503050201020203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96203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9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88E8166-B020-47C1-AF76-2ED923695894}"/>
              </a:ext>
            </a:extLst>
          </p:cNvPr>
          <p:cNvSpPr/>
          <p:nvPr userDrawn="1"/>
        </p:nvSpPr>
        <p:spPr>
          <a:xfrm>
            <a:off x="0" y="-35169"/>
            <a:ext cx="12192000" cy="1153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2EB6925-3292-4E94-9288-5E06B0A6197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65823" y="2266950"/>
            <a:ext cx="2514273" cy="4591050"/>
          </a:xfrm>
          <a:prstGeom prst="rect">
            <a:avLst/>
          </a:prstGeom>
        </p:spPr>
      </p:pic>
      <p:sp>
        <p:nvSpPr>
          <p:cNvPr id="20" name="Rectángulo 7">
            <a:extLst>
              <a:ext uri="{FF2B5EF4-FFF2-40B4-BE49-F238E27FC236}">
                <a16:creationId xmlns:a16="http://schemas.microsoft.com/office/drawing/2014/main" id="{1D548DC5-C1C6-4438-8EC4-2BF8745C43B3}"/>
              </a:ext>
            </a:extLst>
          </p:cNvPr>
          <p:cNvSpPr/>
          <p:nvPr userDrawn="1"/>
        </p:nvSpPr>
        <p:spPr>
          <a:xfrm>
            <a:off x="4008582" y="235898"/>
            <a:ext cx="4174837" cy="5663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0" i="0" u="none" strike="noStrike" kern="1200" cap="none" spc="0" baseline="0" dirty="0">
                <a:solidFill>
                  <a:srgbClr val="000000"/>
                </a:solidFill>
                <a:uFillTx/>
                <a:latin typeface="Minion Pro"/>
                <a:ea typeface="Times New Roman" pitchFamily="18"/>
                <a:cs typeface="Times New Roman" pitchFamily="18"/>
              </a:rPr>
              <a:t>FONDO EUROPEO DE DESARROLLO REGIONAL (FEDER)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i="1" u="none" strike="noStrike" kern="1200" cap="none" spc="0" baseline="0" dirty="0">
                <a:solidFill>
                  <a:srgbClr val="000000"/>
                </a:solidFill>
                <a:uFillTx/>
                <a:latin typeface="Liberation Serif"/>
                <a:ea typeface="NSimSun" pitchFamily="49"/>
                <a:cs typeface="Lucida Sans" pitchFamily="34"/>
              </a:rPr>
              <a:t>Una manera de hacer Europa</a:t>
            </a:r>
            <a:endParaRPr lang="es-ES" sz="1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1C5000F4-24E7-4A46-9960-48A407603E4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507" y="6092665"/>
            <a:ext cx="2761449" cy="587413"/>
          </a:xfrm>
          <a:prstGeom prst="rect">
            <a:avLst/>
          </a:prstGeom>
        </p:spPr>
      </p:pic>
      <p:pic>
        <p:nvPicPr>
          <p:cNvPr id="3" name="Imagen 2" descr="Imagen que contiene dibujo, alimentos, flor&#10;&#10;Descripción generada automáticamente">
            <a:extLst>
              <a:ext uri="{FF2B5EF4-FFF2-40B4-BE49-F238E27FC236}">
                <a16:creationId xmlns:a16="http://schemas.microsoft.com/office/drawing/2014/main" id="{7E9225AB-A5F8-4217-9C59-AA64EC3AE16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12" y="209690"/>
            <a:ext cx="1995620" cy="669541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673940BE-19EB-4CB3-80A1-F91BA1212E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58354"/>
          <a:stretch/>
        </p:blipFill>
        <p:spPr>
          <a:xfrm>
            <a:off x="5805198" y="5971062"/>
            <a:ext cx="1805001" cy="709016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6CB03C51-88B6-42BC-B24A-73B216DCB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b="26114"/>
          <a:stretch/>
        </p:blipFill>
        <p:spPr>
          <a:xfrm>
            <a:off x="8417522" y="5984075"/>
            <a:ext cx="1805001" cy="674422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59620098-AC72-40B7-AA12-E3BE1FC9C811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7854558" y="5962494"/>
            <a:ext cx="740822" cy="717584"/>
          </a:xfrm>
          <a:prstGeom prst="rect">
            <a:avLst/>
          </a:prstGeom>
        </p:spPr>
      </p:pic>
      <p:pic>
        <p:nvPicPr>
          <p:cNvPr id="15" name="Imagen4">
            <a:extLst>
              <a:ext uri="{FF2B5EF4-FFF2-40B4-BE49-F238E27FC236}">
                <a16:creationId xmlns:a16="http://schemas.microsoft.com/office/drawing/2014/main" id="{806D3CAB-7655-406D-8486-887501B7C76C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658275" y="6151973"/>
            <a:ext cx="2128145" cy="4687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Imagen5">
            <a:extLst>
              <a:ext uri="{FF2B5EF4-FFF2-40B4-BE49-F238E27FC236}">
                <a16:creationId xmlns:a16="http://schemas.microsoft.com/office/drawing/2014/main" id="{BE6C38EE-5AE2-4BD8-830C-69914D12A5E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lum/>
            <a:alphaModFix/>
          </a:blip>
          <a:srcRect/>
          <a:stretch>
            <a:fillRect/>
          </a:stretch>
        </p:blipFill>
        <p:spPr>
          <a:xfrm>
            <a:off x="10270295" y="142280"/>
            <a:ext cx="1295814" cy="91845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7736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CDD1C67-BD31-42CA-8C8D-4A9C4122DFCA}"/>
              </a:ext>
            </a:extLst>
          </p:cNvPr>
          <p:cNvSpPr/>
          <p:nvPr userDrawn="1"/>
        </p:nvSpPr>
        <p:spPr>
          <a:xfrm>
            <a:off x="0" y="2266951"/>
            <a:ext cx="12192000" cy="1466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9D969FE-EAC5-4EAB-83CD-F2197B504465}"/>
              </a:ext>
            </a:extLst>
          </p:cNvPr>
          <p:cNvGrpSpPr/>
          <p:nvPr userDrawn="1"/>
        </p:nvGrpSpPr>
        <p:grpSpPr>
          <a:xfrm>
            <a:off x="3572235" y="2246568"/>
            <a:ext cx="8354379" cy="2533825"/>
            <a:chOff x="4231600" y="-48724"/>
            <a:chExt cx="10069832" cy="3054109"/>
          </a:xfrm>
        </p:grpSpPr>
        <p:pic>
          <p:nvPicPr>
            <p:cNvPr id="16" name="Imagen4">
              <a:extLst>
                <a:ext uri="{FF2B5EF4-FFF2-40B4-BE49-F238E27FC236}">
                  <a16:creationId xmlns:a16="http://schemas.microsoft.com/office/drawing/2014/main" id="{19BF0C0A-51CA-4C40-A271-AA6D5C8BCF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lum/>
              <a:alphaModFix/>
            </a:blip>
            <a:srcRect/>
            <a:stretch>
              <a:fillRect/>
            </a:stretch>
          </p:blipFill>
          <p:spPr>
            <a:xfrm>
              <a:off x="4231600" y="2287845"/>
              <a:ext cx="2716401" cy="71754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7" name="Imagen5">
              <a:extLst>
                <a:ext uri="{FF2B5EF4-FFF2-40B4-BE49-F238E27FC236}">
                  <a16:creationId xmlns:a16="http://schemas.microsoft.com/office/drawing/2014/main" id="{A4226F03-88EF-4DAA-9E41-D9E3E624ED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lum/>
              <a:alphaModFix/>
            </a:blip>
            <a:srcRect/>
            <a:stretch>
              <a:fillRect/>
            </a:stretch>
          </p:blipFill>
          <p:spPr>
            <a:xfrm>
              <a:off x="12726648" y="-48724"/>
              <a:ext cx="1574784" cy="1338458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8" name="Rectángulo 7">
            <a:extLst>
              <a:ext uri="{FF2B5EF4-FFF2-40B4-BE49-F238E27FC236}">
                <a16:creationId xmlns:a16="http://schemas.microsoft.com/office/drawing/2014/main" id="{13B1B9A1-77D5-42CE-992C-1EB827161504}"/>
              </a:ext>
            </a:extLst>
          </p:cNvPr>
          <p:cNvSpPr/>
          <p:nvPr userDrawn="1"/>
        </p:nvSpPr>
        <p:spPr>
          <a:xfrm>
            <a:off x="4129141" y="2384597"/>
            <a:ext cx="4064244" cy="82484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0" i="0" u="none" strike="noStrike" kern="1200" cap="none" spc="0" baseline="0">
                <a:solidFill>
                  <a:srgbClr val="000000"/>
                </a:solidFill>
                <a:uFillTx/>
                <a:latin typeface="Minion Pro"/>
                <a:ea typeface="Times New Roman" pitchFamily="18"/>
                <a:cs typeface="Times New Roman" pitchFamily="18"/>
              </a:rPr>
              <a:t>FONDO EUROPEO DE DESARROLLO REGIONAL (FEDER)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i="1" u="none" strike="noStrike" kern="1200" cap="none" spc="0" baseline="0">
                <a:solidFill>
                  <a:srgbClr val="000000"/>
                </a:solidFill>
                <a:uFillTx/>
                <a:latin typeface="Liberation Serif"/>
                <a:ea typeface="NSimSun" pitchFamily="49"/>
                <a:cs typeface="Lucida Sans" pitchFamily="34"/>
              </a:rPr>
              <a:t>Una manera de hacer Europa</a:t>
            </a:r>
            <a:endParaRPr lang="es-ES" sz="14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39E2D8DA-BEE3-44FB-89B5-C9C75768057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784" y="4076233"/>
            <a:ext cx="3822031" cy="813019"/>
          </a:xfrm>
          <a:prstGeom prst="rect">
            <a:avLst/>
          </a:prstGeom>
        </p:spPr>
      </p:pic>
      <p:pic>
        <p:nvPicPr>
          <p:cNvPr id="3" name="Imagen 2" descr="Imagen que contiene dibujo, alimentos, flor&#10;&#10;Descripción generada automáticamente">
            <a:extLst>
              <a:ext uri="{FF2B5EF4-FFF2-40B4-BE49-F238E27FC236}">
                <a16:creationId xmlns:a16="http://schemas.microsoft.com/office/drawing/2014/main" id="{13D62EF3-5F92-47D8-8896-BFCAC133B62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58" y="2384597"/>
            <a:ext cx="2253647" cy="75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3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0FCFBFC-D07F-4A22-9862-C4112B223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C422C3-A97F-4681-A1D1-4F28781FB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33EA99-866D-47B9-9709-8D1FF2CF8D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A45B6-2818-4683-9C60-0C1210601B5B}" type="datetimeFigureOut">
              <a:rPr lang="es-ES" smtClean="0"/>
              <a:t>25/01/2021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8E5F37-E9D4-4FF3-8281-9E2064D17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D704B0-1F5A-4ACE-A3DD-3A71C096C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AF0A8-F7B8-4208-ADAD-57B901281B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929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m.es/web/hercules/proyectos/asio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m.es/web/hercules/proyectos/sgi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m.es/web/hercules/proyectos/edma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5stardata.info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.es/web/hercules/sobre-hercule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od-cloud.net/#abou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od-cloud.net/#abou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hyperlink" Target="https://www.um.es/web/hercules/sobre-hercules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rculesCRUE/ib-asio-docs-/blob/master/00-Arquitectura/arquitectura_semantica/documento_arquitectura/ASIO_Izertis_Arquitectura.md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rculesCRUE/ib-asio-docs-/tree/master/09-Buenas_pr&#225;cticas_para_URIs_H&#233;rcules" TargetMode="External"/><Relationship Id="rId2" Type="http://schemas.openxmlformats.org/officeDocument/2006/relationships/hyperlink" Target="https://github.com/HerculesCRUE/ib-asio-docs-/tree/master/08-Esquema_de_URIs_H&#233;rcules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HerculesCRUE/ib-uris-generator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HerculesCRUE/ib-asio-docs-/tree/master/24-Librer&#237;a_de_descubrimiento" TargetMode="Externa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um.es/web/hercules/actuacion" TargetMode="Externa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rculesCRUE/ib-asio-docs-/blob/master/00-Arquitectura/arquitectura_semantica/documento_arquitectura/ASIO_Izertis_Arquitectura.md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HerculesCRUE/ib-asio-docs-/tree/master/00-Arquitectura/arquitectura_semantica/ldp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rculesCRUE/ib-benchmarks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github.com/HerculesCRUE/ib-asio-docs-/tree/master/00-Arquitectura/Federaci&#243;n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rculesCRUE/ib-asio-docs-/blob/master/00-Arquitectura/arquitectura_semantica/documento_arquitectura/ASIO_Izertis_Arquitectura.md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.es/web/hercules/sobre-hercules/oficina-de-proyecto" TargetMode="External"/><Relationship Id="rId2" Type="http://schemas.openxmlformats.org/officeDocument/2006/relationships/hyperlink" Target="https://www.um.es/web/hercules/sobre-hercules/antecedente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HerculesCRUE/ib-asio-docs-/blob/master/02-Especificaci%C3%B3n_Ontolog%C3%ADas_H%C3%A9rcules/ASIO_Izertis_EspecificacionOntologiasHercules.md" TargetMode="External"/><Relationship Id="rId4" Type="http://schemas.openxmlformats.org/officeDocument/2006/relationships/hyperlink" Target="https://github.com/HerculesCRUE/ib-asio-docs-/blob/master/01-Red_de_Ontolog&#237;as_H&#233;rcules/ASIO_Red_de_Ontologias_Hercules.md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github.com/HerculesCRUE/ib-asio-docs-/blob/master/04-Modelo_multiling%C3%BCismo/ASIO_Izertis_ModeloMultilinguismo.md" TargetMode="Externa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hub.com/HerculesCRUE/ib-asio-docs-/blob/master/07-Control_de_versiones_OWL/ASIO_Izertis_ControlDeVersionesOWL.md" TargetMode="Externa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github.com/HerculesCRUE/ib-asio-docs-/blob/master/03-Conversi%C3%B3n_de_recursos_a_OWL/ASIO_Izertis_ConversionDeRecursosAOWL.md" TargetMode="Externa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-fair.org/" TargetMode="External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um.es/web/hercules/objetivos" TargetMode="Externa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HerculesCRUE/ib-asio-docs-/blob/master/05-An%C3%A1lisis_de_m%C3%A9todos_FAIR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rculesCRUE/ib-asio-docs-/blob/master/06-M%C3%A9tricas_FAIR/README.md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m.es/web/hercules/resultados-esperados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m.es/web/hercules/resultados-esperados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>
            <a:extLst>
              <a:ext uri="{FF2B5EF4-FFF2-40B4-BE49-F238E27FC236}">
                <a16:creationId xmlns:a16="http://schemas.microsoft.com/office/drawing/2014/main" id="{ED7F6F11-A06B-40D3-A7A5-0C6BF6790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" r="4984"/>
          <a:stretch/>
        </p:blipFill>
        <p:spPr bwMode="auto">
          <a:xfrm>
            <a:off x="1056343" y="1913309"/>
            <a:ext cx="8142133" cy="3635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5662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BD5E34DD-E50B-4F72-B7BA-34D9E7A88961}"/>
              </a:ext>
            </a:extLst>
          </p:cNvPr>
          <p:cNvSpPr/>
          <p:nvPr/>
        </p:nvSpPr>
        <p:spPr>
          <a:xfrm>
            <a:off x="577879" y="2329493"/>
            <a:ext cx="881023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El proyecto se divide en 5 contratos con el siguiente alcance:</a:t>
            </a:r>
          </a:p>
          <a:p>
            <a:endParaRPr lang="es-ES" dirty="0"/>
          </a:p>
          <a:p>
            <a:pPr lvl="1"/>
            <a:r>
              <a:rPr lang="es-ES" b="1" dirty="0"/>
              <a:t>Proyecto ASIO</a:t>
            </a:r>
            <a:r>
              <a:rPr lang="es-ES" dirty="0"/>
              <a:t>: Arquitectura Semántica e Infraestructura Ontológica</a:t>
            </a:r>
          </a:p>
          <a:p>
            <a:pPr lvl="1"/>
            <a:endParaRPr lang="es-ES" dirty="0"/>
          </a:p>
          <a:p>
            <a:pPr lvl="1"/>
            <a:r>
              <a:rPr lang="es-ES" b="1" dirty="0"/>
              <a:t>Proyecto SGI</a:t>
            </a:r>
            <a:r>
              <a:rPr lang="es-ES" dirty="0"/>
              <a:t>: Sistema de Gestión de la Investigación</a:t>
            </a:r>
          </a:p>
          <a:p>
            <a:pPr lvl="1"/>
            <a:endParaRPr lang="es-ES" dirty="0"/>
          </a:p>
          <a:p>
            <a:pPr lvl="1"/>
            <a:r>
              <a:rPr lang="es-ES" b="1" dirty="0"/>
              <a:t>Proyecto EDMA</a:t>
            </a:r>
            <a:r>
              <a:rPr lang="es-ES" dirty="0"/>
              <a:t>: Enriquecimiento y Desarrollo de Métodos de Análisis Semántico.</a:t>
            </a:r>
          </a:p>
          <a:p>
            <a:pPr lvl="1"/>
            <a:endParaRPr lang="es-ES" dirty="0"/>
          </a:p>
          <a:p>
            <a:pPr lvl="1"/>
            <a:r>
              <a:rPr lang="en-GB" b="1" dirty="0"/>
              <a:t>ROH3</a:t>
            </a:r>
            <a:r>
              <a:rPr lang="en-GB" dirty="0"/>
              <a:t>:</a:t>
            </a:r>
            <a:r>
              <a:rPr lang="en-GB" b="1" dirty="0"/>
              <a:t> </a:t>
            </a:r>
            <a:r>
              <a:rPr lang="en-GB" dirty="0" err="1"/>
              <a:t>integración</a:t>
            </a:r>
            <a:r>
              <a:rPr lang="en-GB" dirty="0"/>
              <a:t> de la Red </a:t>
            </a:r>
            <a:r>
              <a:rPr lang="en-GB" dirty="0" err="1"/>
              <a:t>Ontologías</a:t>
            </a:r>
            <a:r>
              <a:rPr lang="en-GB" dirty="0"/>
              <a:t> Hércules  (ROH1 &amp; ROH2)</a:t>
            </a:r>
          </a:p>
          <a:p>
            <a:pPr lvl="1"/>
            <a:endParaRPr lang="en-GB" dirty="0"/>
          </a:p>
          <a:p>
            <a:pPr lvl="1"/>
            <a:r>
              <a:rPr lang="en-GB" b="1" dirty="0" err="1"/>
              <a:t>Contrato</a:t>
            </a:r>
            <a:r>
              <a:rPr lang="en-GB" b="1" dirty="0"/>
              <a:t> </a:t>
            </a:r>
            <a:r>
              <a:rPr lang="en-GB" b="1" dirty="0" err="1"/>
              <a:t>suministros</a:t>
            </a:r>
            <a:r>
              <a:rPr lang="en-GB" dirty="0"/>
              <a:t>:</a:t>
            </a:r>
            <a:r>
              <a:rPr lang="en-GB" b="1" dirty="0"/>
              <a:t> </a:t>
            </a:r>
            <a:r>
              <a:rPr lang="es-ES" dirty="0"/>
              <a:t>infraestructura de proceso y almacenamiento, licencias, etc.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s-ES" dirty="0"/>
          </a:p>
          <a:p>
            <a:r>
              <a:rPr lang="es-ES" dirty="0">
                <a:solidFill>
                  <a:srgbClr val="212529"/>
                </a:solidFill>
                <a:latin typeface="Helvetica Neue"/>
              </a:rPr>
              <a:t> 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 err="1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Sub-proyectos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788357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BD5E34DD-E50B-4F72-B7BA-34D9E7A88961}"/>
              </a:ext>
            </a:extLst>
          </p:cNvPr>
          <p:cNvSpPr/>
          <p:nvPr/>
        </p:nvSpPr>
        <p:spPr>
          <a:xfrm>
            <a:off x="577879" y="2329493"/>
            <a:ext cx="8810238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/>
              <a:t>Proyecto ASIO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Desarrollo una plataforma eficiente para almacenar, gestionar y publicar los datos del SGI, basándose en la Infraestructura Ontológica, con la capacidad de sincronizar instancias.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Creación una red de ontologías que pueda ser usada para describir con fidelidad y alta granularidad los datos del dominio GI.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Desarrollar soluciones que superen las actualmente disponibles en el mercado e interactuar con los desarrolladores de los demás proyectos (SGI, EDMA y ROH3).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n-GB" dirty="0"/>
          </a:p>
          <a:p>
            <a:endParaRPr lang="en-GB" dirty="0"/>
          </a:p>
          <a:p>
            <a:endParaRPr lang="es-ES" dirty="0"/>
          </a:p>
          <a:p>
            <a:r>
              <a:rPr lang="es-ES" dirty="0">
                <a:solidFill>
                  <a:srgbClr val="212529"/>
                </a:solidFill>
                <a:latin typeface="Helvetica Neue"/>
              </a:rPr>
              <a:t> 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 err="1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Sub-proyectos</a:t>
            </a:r>
            <a:endParaRPr lang="en-GB" sz="40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3D0B7B1-BC66-4AFC-8667-9FF4E3864E50}"/>
              </a:ext>
            </a:extLst>
          </p:cNvPr>
          <p:cNvSpPr/>
          <p:nvPr/>
        </p:nvSpPr>
        <p:spPr>
          <a:xfrm>
            <a:off x="0" y="5436749"/>
            <a:ext cx="969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2"/>
              </a:rPr>
              <a:t>https://www.um.es/web/hercules/proyectos/asio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3529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BD5E34DD-E50B-4F72-B7BA-34D9E7A88961}"/>
              </a:ext>
            </a:extLst>
          </p:cNvPr>
          <p:cNvSpPr/>
          <p:nvPr/>
        </p:nvSpPr>
        <p:spPr>
          <a:xfrm>
            <a:off x="577879" y="2329493"/>
            <a:ext cx="881023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/>
              <a:t>Proyecto ASIO</a:t>
            </a:r>
          </a:p>
          <a:p>
            <a:endParaRPr lang="en-GB" dirty="0"/>
          </a:p>
          <a:p>
            <a:endParaRPr lang="en-GB" dirty="0"/>
          </a:p>
          <a:p>
            <a:endParaRPr lang="es-ES" dirty="0"/>
          </a:p>
          <a:p>
            <a:r>
              <a:rPr lang="es-ES" dirty="0">
                <a:solidFill>
                  <a:srgbClr val="212529"/>
                </a:solidFill>
                <a:latin typeface="Helvetica Neue"/>
              </a:rPr>
              <a:t> 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 err="1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Sub-proyectos</a:t>
            </a:r>
            <a:endParaRPr lang="en-GB" sz="4000" dirty="0"/>
          </a:p>
        </p:txBody>
      </p:sp>
      <p:pic>
        <p:nvPicPr>
          <p:cNvPr id="4098" name="Picture 2" descr="Representación Fases ASIO">
            <a:extLst>
              <a:ext uri="{FF2B5EF4-FFF2-40B4-BE49-F238E27FC236}">
                <a16:creationId xmlns:a16="http://schemas.microsoft.com/office/drawing/2014/main" id="{75B7244F-B981-462D-80C2-5713B5F1B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64" y="2904683"/>
            <a:ext cx="2918766" cy="258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4B0DCEF-27EF-4558-B26A-7032AD64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946" y="3112054"/>
            <a:ext cx="5090836" cy="121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D8AC2B2-5BF4-4EFA-822B-42F90B29A3B7}"/>
              </a:ext>
            </a:extLst>
          </p:cNvPr>
          <p:cNvSpPr/>
          <p:nvPr/>
        </p:nvSpPr>
        <p:spPr>
          <a:xfrm>
            <a:off x="3743946" y="4487925"/>
            <a:ext cx="5486943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ES" sz="1200" dirty="0">
                <a:solidFill>
                  <a:srgbClr val="212121"/>
                </a:solidFill>
                <a:latin typeface="Helvetica Neue"/>
              </a:rPr>
              <a:t>La ejecución de la Fase I de ASIO está completada, siendo los contratistas que han accedido a la Fase II los siguientes:</a:t>
            </a:r>
          </a:p>
          <a:p>
            <a:pPr marL="177800" lvl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12121"/>
                </a:solidFill>
                <a:latin typeface="Helvetica Neue"/>
              </a:rPr>
              <a:t> UTE RIAM INTELEARNING LAB S.L. – UNIVERSIDAD DE DEUSTO</a:t>
            </a:r>
          </a:p>
          <a:p>
            <a:pPr marL="177800" lvl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12121"/>
                </a:solidFill>
                <a:latin typeface="Helvetica Neue"/>
              </a:rPr>
              <a:t> IZERTIS S.A.</a:t>
            </a:r>
            <a:endParaRPr lang="es-ES" sz="1200" b="0" i="0" dirty="0">
              <a:solidFill>
                <a:srgbClr val="212121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51366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>
            <a:extLst>
              <a:ext uri="{FF2B5EF4-FFF2-40B4-BE49-F238E27FC236}">
                <a16:creationId xmlns:a16="http://schemas.microsoft.com/office/drawing/2014/main" id="{BEBEBA6D-35B6-4F30-9630-8730A931B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659" y="2266607"/>
            <a:ext cx="6757979" cy="355001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99DA282-EEEC-4883-8F38-7C9CD64D7CCF}"/>
              </a:ext>
            </a:extLst>
          </p:cNvPr>
          <p:cNvSpPr/>
          <p:nvPr/>
        </p:nvSpPr>
        <p:spPr>
          <a:xfrm>
            <a:off x="577879" y="2329493"/>
            <a:ext cx="881023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/>
              <a:t>Proyecto ASIO</a:t>
            </a:r>
          </a:p>
          <a:p>
            <a:endParaRPr lang="en-GB" dirty="0"/>
          </a:p>
          <a:p>
            <a:endParaRPr lang="en-GB" dirty="0"/>
          </a:p>
          <a:p>
            <a:endParaRPr lang="es-ES" dirty="0"/>
          </a:p>
          <a:p>
            <a:r>
              <a:rPr lang="es-ES" dirty="0">
                <a:solidFill>
                  <a:srgbClr val="212529"/>
                </a:solidFill>
                <a:latin typeface="Helvetica Neue"/>
              </a:rPr>
              <a:t> 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84C20EF-1195-492F-9968-355CADFC627E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 err="1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Sub-proyectos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547922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17564B7-53E7-4359-BF17-33C421132E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029" y="1792068"/>
            <a:ext cx="4545666" cy="272542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99DA282-EEEC-4883-8F38-7C9CD64D7CCF}"/>
              </a:ext>
            </a:extLst>
          </p:cNvPr>
          <p:cNvSpPr/>
          <p:nvPr/>
        </p:nvSpPr>
        <p:spPr>
          <a:xfrm>
            <a:off x="577879" y="2329493"/>
            <a:ext cx="881023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/>
              <a:t>Proyecto ASIO</a:t>
            </a:r>
          </a:p>
          <a:p>
            <a:endParaRPr lang="en-GB" dirty="0"/>
          </a:p>
          <a:p>
            <a:endParaRPr lang="en-GB" dirty="0"/>
          </a:p>
          <a:p>
            <a:endParaRPr lang="es-ES" dirty="0"/>
          </a:p>
          <a:p>
            <a:r>
              <a:rPr lang="es-ES" dirty="0">
                <a:solidFill>
                  <a:srgbClr val="212529"/>
                </a:solidFill>
                <a:latin typeface="Helvetica Neue"/>
              </a:rPr>
              <a:t> 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84C20EF-1195-492F-9968-355CADFC627E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 err="1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Sub-proyectos</a:t>
            </a:r>
            <a:endParaRPr lang="en-GB" sz="40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C1D545D-D210-4F76-881F-96D469A3ED17}"/>
              </a:ext>
            </a:extLst>
          </p:cNvPr>
          <p:cNvSpPr/>
          <p:nvPr/>
        </p:nvSpPr>
        <p:spPr>
          <a:xfrm>
            <a:off x="142025" y="4517497"/>
            <a:ext cx="10613630" cy="1523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lvl="2">
              <a:spcAft>
                <a:spcPts val="600"/>
              </a:spcAft>
              <a:buClr>
                <a:srgbClr val="990033"/>
              </a:buClr>
              <a:buSzPct val="120000"/>
              <a:defRPr/>
            </a:pPr>
            <a:r>
              <a:rPr lang="en" sz="2000" dirty="0">
                <a:cs typeface="Segoe UI"/>
              </a:rPr>
              <a:t>WESO - Univ. Oviedo (investigación, transferencia conocimiento, difusión)</a:t>
            </a:r>
          </a:p>
          <a:p>
            <a:pPr marL="457200" lvl="2">
              <a:spcAft>
                <a:spcPts val="600"/>
              </a:spcAft>
              <a:buClr>
                <a:srgbClr val="990033"/>
              </a:buClr>
              <a:buSzPct val="120000"/>
              <a:defRPr/>
            </a:pPr>
            <a:r>
              <a:rPr lang="en" sz="2000" dirty="0">
                <a:cs typeface="Segoe UI"/>
              </a:rPr>
              <a:t>Dto. </a:t>
            </a:r>
            <a:r>
              <a:rPr lang="es-ES" sz="2000" dirty="0">
                <a:cs typeface="Segoe UI"/>
              </a:rPr>
              <a:t>T</a:t>
            </a:r>
            <a:r>
              <a:rPr lang="en" sz="2000" dirty="0">
                <a:cs typeface="Segoe UI"/>
              </a:rPr>
              <a:t>ransformación digital (co-creación, diseño producto)</a:t>
            </a:r>
          </a:p>
          <a:p>
            <a:pPr marL="457200" lvl="2">
              <a:spcAft>
                <a:spcPts val="600"/>
              </a:spcAft>
              <a:buClr>
                <a:srgbClr val="990033"/>
              </a:buClr>
              <a:buSzPct val="120000"/>
              <a:defRPr/>
            </a:pPr>
            <a:r>
              <a:rPr lang="en" sz="2000" dirty="0">
                <a:cs typeface="Segoe UI"/>
              </a:rPr>
              <a:t>Dto. Software Factory + Dto. </a:t>
            </a:r>
            <a:r>
              <a:rPr lang="es-ES" sz="2000" dirty="0">
                <a:cs typeface="Segoe UI"/>
              </a:rPr>
              <a:t>I</a:t>
            </a:r>
            <a:r>
              <a:rPr lang="en" sz="2000" dirty="0">
                <a:cs typeface="Segoe UI"/>
              </a:rPr>
              <a:t>nfraestructura (QA, DevOps, puesta en producción)</a:t>
            </a:r>
          </a:p>
          <a:p>
            <a:pPr lvl="1" indent="-457200">
              <a:spcAft>
                <a:spcPts val="600"/>
              </a:spcAft>
              <a:buClr>
                <a:srgbClr val="990033"/>
              </a:buClr>
              <a:buSzPct val="120000"/>
              <a:buFont typeface="Segoe UI" panose="020B0502040204020203" pitchFamily="34" charset="0"/>
              <a:buChar char="⁄"/>
              <a:defRPr/>
            </a:pPr>
            <a:endParaRPr lang="en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0871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BD5E34DD-E50B-4F72-B7BA-34D9E7A88961}"/>
              </a:ext>
            </a:extLst>
          </p:cNvPr>
          <p:cNvSpPr/>
          <p:nvPr/>
        </p:nvSpPr>
        <p:spPr>
          <a:xfrm>
            <a:off x="577879" y="2329493"/>
            <a:ext cx="88102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/>
              <a:t>Proyecto SGI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Desarrollo de un prototipo innovador de un sistema de gestión integral de la investigación susceptible de poder ser integrado en cualquier universidad CRUE.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Incluirá todas las actividades de gestión relacionadas con la investigación.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Deberá estar integrado con la arquitectura semántica desarrollada.</a:t>
            </a:r>
            <a:endParaRPr lang="en-GB" dirty="0"/>
          </a:p>
          <a:p>
            <a:endParaRPr lang="en-GB" dirty="0"/>
          </a:p>
          <a:p>
            <a:endParaRPr lang="es-ES" dirty="0"/>
          </a:p>
          <a:p>
            <a:r>
              <a:rPr lang="es-ES" dirty="0">
                <a:solidFill>
                  <a:srgbClr val="212529"/>
                </a:solidFill>
                <a:latin typeface="Helvetica Neue"/>
              </a:rPr>
              <a:t> 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 err="1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Sub-proyectos</a:t>
            </a:r>
            <a:endParaRPr lang="en-GB" sz="40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3D0B7B1-BC66-4AFC-8667-9FF4E3864E50}"/>
              </a:ext>
            </a:extLst>
          </p:cNvPr>
          <p:cNvSpPr/>
          <p:nvPr/>
        </p:nvSpPr>
        <p:spPr>
          <a:xfrm>
            <a:off x="0" y="5436749"/>
            <a:ext cx="969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2"/>
              </a:rPr>
              <a:t>https://www.um.es/web/hercules/proyectos/sgi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982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BD5E34DD-E50B-4F72-B7BA-34D9E7A88961}"/>
              </a:ext>
            </a:extLst>
          </p:cNvPr>
          <p:cNvSpPr/>
          <p:nvPr/>
        </p:nvSpPr>
        <p:spPr>
          <a:xfrm>
            <a:off x="577879" y="2329493"/>
            <a:ext cx="881023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/>
              <a:t>Proyecto SGI</a:t>
            </a:r>
          </a:p>
          <a:p>
            <a:endParaRPr lang="en-GB" dirty="0"/>
          </a:p>
          <a:p>
            <a:endParaRPr lang="en-GB" dirty="0"/>
          </a:p>
          <a:p>
            <a:endParaRPr lang="es-ES" dirty="0"/>
          </a:p>
          <a:p>
            <a:r>
              <a:rPr lang="es-ES" dirty="0">
                <a:solidFill>
                  <a:srgbClr val="212529"/>
                </a:solidFill>
                <a:latin typeface="Helvetica Neue"/>
              </a:rPr>
              <a:t> 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 err="1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Sub-proyectos</a:t>
            </a:r>
            <a:endParaRPr lang="en-GB" sz="40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D8AC2B2-5BF4-4EFA-822B-42F90B29A3B7}"/>
              </a:ext>
            </a:extLst>
          </p:cNvPr>
          <p:cNvSpPr/>
          <p:nvPr/>
        </p:nvSpPr>
        <p:spPr>
          <a:xfrm>
            <a:off x="744579" y="4850153"/>
            <a:ext cx="8810238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ES" sz="1200" dirty="0">
                <a:solidFill>
                  <a:srgbClr val="212121"/>
                </a:solidFill>
                <a:latin typeface="Helvetica Neue"/>
              </a:rPr>
              <a:t>La ejecución de este proyecto ha sido adjudicada a:</a:t>
            </a:r>
          </a:p>
          <a:p>
            <a:pPr marL="177800" lvl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12121"/>
                </a:solidFill>
                <a:latin typeface="Helvetica Neue"/>
              </a:rPr>
              <a:t> U</a:t>
            </a:r>
            <a:r>
              <a:rPr lang="en-GB" sz="1200" dirty="0">
                <a:solidFill>
                  <a:srgbClr val="212121"/>
                </a:solidFill>
                <a:latin typeface="Helvetica Neue"/>
              </a:rPr>
              <a:t>TE RIAM INTELEARNING LAB, S.L. - TREE TECHNOLOGY S.A</a:t>
            </a:r>
            <a:endParaRPr lang="es-ES" sz="1200" b="0" i="0" dirty="0">
              <a:solidFill>
                <a:srgbClr val="212121"/>
              </a:solidFill>
              <a:effectLst/>
              <a:latin typeface="Helvetica Neue"/>
            </a:endParaRPr>
          </a:p>
        </p:txBody>
      </p:sp>
      <p:pic>
        <p:nvPicPr>
          <p:cNvPr id="11266" name="Picture 2" descr="Calendario previsto SGI">
            <a:extLst>
              <a:ext uri="{FF2B5EF4-FFF2-40B4-BE49-F238E27FC236}">
                <a16:creationId xmlns:a16="http://schemas.microsoft.com/office/drawing/2014/main" id="{0E3C78C5-1142-49AF-A733-D3FBD9A84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3" y="3039922"/>
            <a:ext cx="7792278" cy="151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607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BD5E34DD-E50B-4F72-B7BA-34D9E7A88961}"/>
              </a:ext>
            </a:extLst>
          </p:cNvPr>
          <p:cNvSpPr/>
          <p:nvPr/>
        </p:nvSpPr>
        <p:spPr>
          <a:xfrm>
            <a:off x="577879" y="2329493"/>
            <a:ext cx="881023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/>
              <a:t>Proyecto EDMA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Identificación, extracción, análisis y evaluación de conjuntos de datos relevantes.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Enriquecimiento de datos a partir de la información de fuentes externas de 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Explotar los datos producidos por la Infraestructura Ontológica de la Información del SUE (IOI-SUE) y la Arquitectura Semántica de Datos del SUE (ASD-SUE). </a:t>
            </a:r>
            <a:endParaRPr lang="en-GB" dirty="0"/>
          </a:p>
          <a:p>
            <a:endParaRPr lang="es-ES" dirty="0"/>
          </a:p>
          <a:p>
            <a:r>
              <a:rPr lang="es-ES" dirty="0">
                <a:solidFill>
                  <a:srgbClr val="212529"/>
                </a:solidFill>
                <a:latin typeface="Helvetica Neue"/>
              </a:rPr>
              <a:t> 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 err="1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Sub-proyectos</a:t>
            </a:r>
            <a:endParaRPr lang="en-GB" sz="40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3D0B7B1-BC66-4AFC-8667-9FF4E3864E50}"/>
              </a:ext>
            </a:extLst>
          </p:cNvPr>
          <p:cNvSpPr/>
          <p:nvPr/>
        </p:nvSpPr>
        <p:spPr>
          <a:xfrm>
            <a:off x="0" y="5436749"/>
            <a:ext cx="969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2"/>
              </a:rPr>
              <a:t>https://www.um.es/web/hercules/proyectos/edma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5952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BD5E34DD-E50B-4F72-B7BA-34D9E7A88961}"/>
              </a:ext>
            </a:extLst>
          </p:cNvPr>
          <p:cNvSpPr/>
          <p:nvPr/>
        </p:nvSpPr>
        <p:spPr>
          <a:xfrm>
            <a:off x="577879" y="2329493"/>
            <a:ext cx="88102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/>
              <a:t>Proyecto EDMA </a:t>
            </a:r>
          </a:p>
          <a:p>
            <a:endParaRPr lang="es-ES" dirty="0"/>
          </a:p>
          <a:p>
            <a:r>
              <a:rPr lang="es-ES" dirty="0">
                <a:solidFill>
                  <a:srgbClr val="212529"/>
                </a:solidFill>
                <a:latin typeface="Helvetica Neue"/>
              </a:rPr>
              <a:t> 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 err="1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Sub-proyectos</a:t>
            </a:r>
            <a:endParaRPr lang="en-GB" sz="4000" dirty="0"/>
          </a:p>
        </p:txBody>
      </p:sp>
      <p:pic>
        <p:nvPicPr>
          <p:cNvPr id="12290" name="Picture 2" descr="Fase1 EDMA">
            <a:extLst>
              <a:ext uri="{FF2B5EF4-FFF2-40B4-BE49-F238E27FC236}">
                <a16:creationId xmlns:a16="http://schemas.microsoft.com/office/drawing/2014/main" id="{2022E6C3-878E-4C87-BD68-8D1385D7E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31" y="3120289"/>
            <a:ext cx="2802903" cy="258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Fase II">
            <a:extLst>
              <a:ext uri="{FF2B5EF4-FFF2-40B4-BE49-F238E27FC236}">
                <a16:creationId xmlns:a16="http://schemas.microsoft.com/office/drawing/2014/main" id="{A96BD889-1940-4EDA-8BF2-12BE37028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964" y="3120289"/>
            <a:ext cx="2764379" cy="260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84B692B-CC56-460A-B724-B0913DE48430}"/>
              </a:ext>
            </a:extLst>
          </p:cNvPr>
          <p:cNvSpPr/>
          <p:nvPr/>
        </p:nvSpPr>
        <p:spPr>
          <a:xfrm>
            <a:off x="752833" y="3169858"/>
            <a:ext cx="768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Lote 1</a:t>
            </a:r>
            <a:endParaRPr lang="en-GB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0614F8B-3B71-4370-97C3-B6331F87F4D0}"/>
              </a:ext>
            </a:extLst>
          </p:cNvPr>
          <p:cNvSpPr/>
          <p:nvPr/>
        </p:nvSpPr>
        <p:spPr>
          <a:xfrm>
            <a:off x="5179329" y="3169858"/>
            <a:ext cx="768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Lote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73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BD5E34DD-E50B-4F72-B7BA-34D9E7A88961}"/>
              </a:ext>
            </a:extLst>
          </p:cNvPr>
          <p:cNvSpPr/>
          <p:nvPr/>
        </p:nvSpPr>
        <p:spPr>
          <a:xfrm>
            <a:off x="577879" y="2329493"/>
            <a:ext cx="88102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/>
              <a:t>Proyecto EDMA </a:t>
            </a:r>
          </a:p>
          <a:p>
            <a:endParaRPr lang="es-ES" dirty="0"/>
          </a:p>
          <a:p>
            <a:r>
              <a:rPr lang="es-ES" dirty="0">
                <a:solidFill>
                  <a:srgbClr val="212529"/>
                </a:solidFill>
                <a:latin typeface="Helvetica Neue"/>
              </a:rPr>
              <a:t> 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 err="1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Sub-proyectos</a:t>
            </a:r>
            <a:endParaRPr lang="en-GB" sz="4000" dirty="0"/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3D9834EF-82AE-4C46-B893-14908A841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28" y="2924152"/>
            <a:ext cx="5083100" cy="118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1D1B3C4-CB2C-4B08-B9DB-64EDD4244383}"/>
              </a:ext>
            </a:extLst>
          </p:cNvPr>
          <p:cNvSpPr/>
          <p:nvPr/>
        </p:nvSpPr>
        <p:spPr>
          <a:xfrm>
            <a:off x="752275" y="4414152"/>
            <a:ext cx="82106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rgbClr val="212121"/>
                </a:solidFill>
                <a:latin typeface="Helvetica Neue"/>
              </a:rPr>
              <a:t>En lo relativo al </a:t>
            </a:r>
            <a:r>
              <a:rPr lang="es-ES" sz="1200" b="1" dirty="0">
                <a:solidFill>
                  <a:srgbClr val="212121"/>
                </a:solidFill>
                <a:latin typeface="Helvetica Neue"/>
              </a:rPr>
              <a:t>Lote 1</a:t>
            </a:r>
            <a:r>
              <a:rPr lang="es-ES" sz="1200" dirty="0">
                <a:solidFill>
                  <a:srgbClr val="212121"/>
                </a:solidFill>
                <a:latin typeface="Helvetica Neue"/>
              </a:rPr>
              <a:t>, la U.T.E. RIAM INTELEARNING LAB, S.L. - UNIVERSIDAD DE DEUSTO ha resultado adjudicataria para comenzar la Fase 2 del proyecto y desarrollar la solución propuesta. La reunión de lanzamiento tuvo lugar el pasado 4 de enero de 2021.</a:t>
            </a:r>
          </a:p>
          <a:p>
            <a:endParaRPr lang="es-ES" sz="1200" dirty="0">
              <a:solidFill>
                <a:srgbClr val="212121"/>
              </a:solidFill>
              <a:latin typeface="Helvetica Neue"/>
            </a:endParaRPr>
          </a:p>
          <a:p>
            <a:r>
              <a:rPr lang="es-ES" sz="1200" dirty="0">
                <a:solidFill>
                  <a:srgbClr val="212121"/>
                </a:solidFill>
                <a:latin typeface="Helvetica Neue"/>
              </a:rPr>
              <a:t>En cuanto al </a:t>
            </a:r>
            <a:r>
              <a:rPr lang="es-ES" sz="1200" b="1" dirty="0">
                <a:solidFill>
                  <a:srgbClr val="212121"/>
                </a:solidFill>
                <a:latin typeface="Helvetica Neue"/>
              </a:rPr>
              <a:t>Lote 2</a:t>
            </a:r>
            <a:r>
              <a:rPr lang="es-ES" sz="1200" dirty="0">
                <a:solidFill>
                  <a:srgbClr val="212121"/>
                </a:solidFill>
                <a:latin typeface="Helvetica Neue"/>
              </a:rPr>
              <a:t>, la empresa RIAM INTELEARNING LAB, S.L ha resultado adjudicataria para comenzar la Fase 2 del proyecto en la cual se desarrollará la solución propuesta. La reunión de lanzamiento de la Fase 2 tuvo lugar el pasado 24 de noviembre de 2020.</a:t>
            </a:r>
            <a:endParaRPr lang="es-ES" sz="1200" b="0" i="0" dirty="0">
              <a:solidFill>
                <a:srgbClr val="212121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01502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4C2E52C-1E00-47C5-851A-4D07645CB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697" y="2134821"/>
            <a:ext cx="10724606" cy="3529493"/>
          </a:xfrm>
        </p:spPr>
        <p:txBody>
          <a:bodyPr/>
          <a:lstStyle/>
          <a:p>
            <a:pPr algn="l"/>
            <a:r>
              <a:rPr lang="es-ES_tradnl" sz="5400" dirty="0"/>
              <a:t>ASIO – Introducción y contexto</a:t>
            </a:r>
            <a:br>
              <a:rPr lang="es-ES_tradnl" sz="5400" dirty="0"/>
            </a:br>
            <a:br>
              <a:rPr lang="es-ES_tradnl" sz="5400" dirty="0"/>
            </a:br>
            <a:r>
              <a:rPr lang="en-GB" dirty="0" err="1"/>
              <a:t>Programa</a:t>
            </a:r>
            <a:r>
              <a:rPr lang="en-GB" dirty="0"/>
              <a:t> HERCULES</a:t>
            </a:r>
            <a:br>
              <a:rPr lang="en-GB" dirty="0"/>
            </a:br>
            <a:br>
              <a:rPr lang="en-GB" dirty="0"/>
            </a:br>
            <a:r>
              <a:rPr lang="en-GB" dirty="0" err="1"/>
              <a:t>Retos</a:t>
            </a:r>
            <a:r>
              <a:rPr lang="en-GB" dirty="0"/>
              <a:t> </a:t>
            </a:r>
            <a:r>
              <a:rPr lang="en-GB" dirty="0" err="1"/>
              <a:t>tecnológicos</a:t>
            </a:r>
            <a:r>
              <a:rPr lang="en-GB" dirty="0"/>
              <a:t> (ASIO)</a:t>
            </a:r>
            <a:br>
              <a:rPr lang="es-ES_tradnl" sz="5400" dirty="0"/>
            </a:b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502479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BD5E34DD-E50B-4F72-B7BA-34D9E7A88961}"/>
              </a:ext>
            </a:extLst>
          </p:cNvPr>
          <p:cNvSpPr/>
          <p:nvPr/>
        </p:nvSpPr>
        <p:spPr>
          <a:xfrm>
            <a:off x="577879" y="2387419"/>
            <a:ext cx="8810238" cy="453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/>
              <a:t>Infraestructura Ontológica</a:t>
            </a:r>
          </a:p>
          <a:p>
            <a:endParaRPr lang="es-E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/>
              <a:t>Crear una red de ontologías (ROH) que pueda ser usada para describir con fidelidad y alta granularidad los datos del dominio de la Gestión de la Investigación.</a:t>
            </a:r>
            <a:endParaRPr lang="es-ES" dirty="0">
              <a:solidFill>
                <a:srgbClr val="212529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12529"/>
                </a:solidFill>
              </a:rPr>
              <a:t>Integración de otras ontologías, multilingüismo, módulos verticales, etc.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/>
              <a:t>Creación de modelo de dominio basado en </a:t>
            </a:r>
            <a:r>
              <a:rPr lang="es-ES" dirty="0" err="1"/>
              <a:t>Shapes</a:t>
            </a:r>
            <a:r>
              <a:rPr lang="es-ES" dirty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12529"/>
                </a:solidFill>
              </a:rPr>
              <a:t>Conversión de recursos a formato OWL.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12529"/>
                </a:solidFill>
              </a:rPr>
              <a:t>Alineación con los principios FAIR.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12529"/>
                </a:solidFill>
              </a:rPr>
              <a:t>Metodología basada en pruebas.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12529"/>
                </a:solidFill>
              </a:rPr>
              <a:t>Sistema de integración continua para ontologías.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212529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212529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212529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212529"/>
              </a:solidFill>
              <a:latin typeface="Helvetica Neue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Retos tecnológicos (ASIO)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316097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BD5E34DD-E50B-4F72-B7BA-34D9E7A88961}"/>
              </a:ext>
            </a:extLst>
          </p:cNvPr>
          <p:cNvSpPr/>
          <p:nvPr/>
        </p:nvSpPr>
        <p:spPr>
          <a:xfrm>
            <a:off x="577879" y="2387419"/>
            <a:ext cx="881023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/>
              <a:t>Arquitectura Semántica</a:t>
            </a:r>
          </a:p>
          <a:p>
            <a:endParaRPr lang="es-E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/>
              <a:t>Sincronización de </a:t>
            </a:r>
            <a:r>
              <a:rPr lang="es-ES" dirty="0" err="1"/>
              <a:t>Shapes</a:t>
            </a:r>
            <a:r>
              <a:rPr lang="es-ES" dirty="0"/>
              <a:t> con modelo dominio Java (modelo común).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/>
              <a:t>Esquema y factoría de </a:t>
            </a:r>
            <a:r>
              <a:rPr lang="es-ES" dirty="0" err="1"/>
              <a:t>URIs</a:t>
            </a:r>
            <a:r>
              <a:rPr lang="es-ES" dirty="0"/>
              <a:t> Hércules (persistencia).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/>
              <a:t>Importadores</a:t>
            </a:r>
            <a:r>
              <a:rPr lang="en-GB" dirty="0"/>
              <a:t> de </a:t>
            </a:r>
            <a:r>
              <a:rPr lang="en-GB" dirty="0" err="1"/>
              <a:t>fuentes</a:t>
            </a:r>
            <a:r>
              <a:rPr lang="en-GB" dirty="0"/>
              <a:t> </a:t>
            </a:r>
            <a:r>
              <a:rPr lang="en-GB" dirty="0" err="1"/>
              <a:t>heterogéneas</a:t>
            </a:r>
            <a:r>
              <a:rPr lang="en-GB" dirty="0"/>
              <a:t> (XML, JSON, etc).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/>
              <a:t>Conversión</a:t>
            </a:r>
            <a:r>
              <a:rPr lang="en-GB" dirty="0"/>
              <a:t> de </a:t>
            </a:r>
            <a:r>
              <a:rPr lang="en-GB" dirty="0" err="1"/>
              <a:t>modelos</a:t>
            </a:r>
            <a:r>
              <a:rPr lang="en-GB" dirty="0"/>
              <a:t> de </a:t>
            </a:r>
            <a:r>
              <a:rPr lang="en-GB" dirty="0" err="1"/>
              <a:t>dominio</a:t>
            </a:r>
            <a:r>
              <a:rPr lang="en-GB" dirty="0"/>
              <a:t> </a:t>
            </a:r>
            <a:r>
              <a:rPr lang="en-GB" dirty="0" err="1"/>
              <a:t>externos</a:t>
            </a:r>
            <a:r>
              <a:rPr lang="en-GB" dirty="0"/>
              <a:t> (ETL).</a:t>
            </a:r>
            <a:endParaRPr lang="es-E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/>
              <a:t>Librería de descubrimiento (conciliación, enlaces externos, equivalencias).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Arquitectura </a:t>
            </a:r>
            <a:r>
              <a:rPr lang="en-GB" dirty="0" err="1"/>
              <a:t>escalable</a:t>
            </a:r>
            <a:r>
              <a:rPr lang="en-GB" dirty="0"/>
              <a:t> </a:t>
            </a:r>
            <a:r>
              <a:rPr lang="en-GB" dirty="0" err="1"/>
              <a:t>basada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eventos</a:t>
            </a:r>
            <a:r>
              <a:rPr lang="en-GB" dirty="0"/>
              <a:t> (Kafka streams).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/>
              <a:t>Servicio</a:t>
            </a:r>
            <a:r>
              <a:rPr lang="en-GB" dirty="0"/>
              <a:t> </a:t>
            </a:r>
            <a:r>
              <a:rPr lang="en-GB" dirty="0" err="1"/>
              <a:t>publicación</a:t>
            </a:r>
            <a:r>
              <a:rPr lang="en-GB" dirty="0"/>
              <a:t> </a:t>
            </a:r>
            <a:r>
              <a:rPr lang="en-GB" dirty="0" err="1"/>
              <a:t>datos</a:t>
            </a:r>
            <a:r>
              <a:rPr lang="en-GB" dirty="0"/>
              <a:t> </a:t>
            </a:r>
            <a:r>
              <a:rPr lang="en-GB" dirty="0" err="1"/>
              <a:t>enlazados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Web (LDP).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212529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212529"/>
              </a:solidFill>
              <a:latin typeface="Helvetica Neue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Retos tecnológicos (ASIO)</a:t>
            </a:r>
            <a:endParaRPr lang="en-GB" sz="40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B042362-DF6B-4596-9D05-A59A5D7677AA}"/>
              </a:ext>
            </a:extLst>
          </p:cNvPr>
          <p:cNvSpPr/>
          <p:nvPr/>
        </p:nvSpPr>
        <p:spPr>
          <a:xfrm>
            <a:off x="0" y="5436749"/>
            <a:ext cx="969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41601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BD5E34DD-E50B-4F72-B7BA-34D9E7A88961}"/>
              </a:ext>
            </a:extLst>
          </p:cNvPr>
          <p:cNvSpPr/>
          <p:nvPr/>
        </p:nvSpPr>
        <p:spPr>
          <a:xfrm>
            <a:off x="577879" y="2387419"/>
            <a:ext cx="881023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/>
              <a:t>Arquitectura Semántica</a:t>
            </a:r>
          </a:p>
          <a:p>
            <a:endParaRPr lang="es-E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/>
              <a:t>Negociación</a:t>
            </a:r>
            <a:r>
              <a:rPr lang="en-GB" dirty="0"/>
              <a:t> de </a:t>
            </a:r>
            <a:r>
              <a:rPr lang="en-GB" dirty="0" err="1"/>
              <a:t>contenido</a:t>
            </a:r>
            <a:r>
              <a:rPr lang="en-GB" dirty="0"/>
              <a:t>: Turtle, JSON-LD, etc.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/>
              <a:t>Compatibilidad</a:t>
            </a:r>
            <a:r>
              <a:rPr lang="en-GB" dirty="0"/>
              <a:t> con </a:t>
            </a:r>
            <a:r>
              <a:rPr lang="en-GB" dirty="0" err="1"/>
              <a:t>sistemas</a:t>
            </a:r>
            <a:r>
              <a:rPr lang="en-GB" dirty="0"/>
              <a:t> </a:t>
            </a:r>
            <a:r>
              <a:rPr lang="en-GB" dirty="0" err="1"/>
              <a:t>autenticación</a:t>
            </a:r>
            <a:r>
              <a:rPr lang="en-GB" dirty="0"/>
              <a:t> </a:t>
            </a:r>
            <a:r>
              <a:rPr lang="en-GB" dirty="0" err="1"/>
              <a:t>externos</a:t>
            </a:r>
            <a:r>
              <a:rPr lang="en-GB" dirty="0"/>
              <a:t> (</a:t>
            </a:r>
            <a:r>
              <a:rPr lang="en-GB" dirty="0" err="1"/>
              <a:t>RedIRIS</a:t>
            </a:r>
            <a:r>
              <a:rPr lang="en-GB" dirty="0"/>
              <a:t>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Plataforma LDP con </a:t>
            </a:r>
            <a:r>
              <a:rPr lang="en-GB" dirty="0" err="1"/>
              <a:t>independencia</a:t>
            </a:r>
            <a:r>
              <a:rPr lang="en-GB" dirty="0"/>
              <a:t> del Triple Store.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Benchmarks con </a:t>
            </a:r>
            <a:r>
              <a:rPr lang="en-GB" dirty="0" err="1"/>
              <a:t>criterios</a:t>
            </a:r>
            <a:r>
              <a:rPr lang="en-GB" dirty="0"/>
              <a:t> </a:t>
            </a:r>
            <a:r>
              <a:rPr lang="en-GB" dirty="0" err="1"/>
              <a:t>adicionales</a:t>
            </a:r>
            <a:r>
              <a:rPr lang="en-GB" dirty="0"/>
              <a:t> para </a:t>
            </a:r>
            <a:r>
              <a:rPr lang="en-GB" dirty="0" err="1"/>
              <a:t>selección</a:t>
            </a:r>
            <a:r>
              <a:rPr lang="en-GB" dirty="0"/>
              <a:t> de Triple Stores.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Co-</a:t>
            </a:r>
            <a:r>
              <a:rPr lang="en-GB" dirty="0" err="1"/>
              <a:t>existencia</a:t>
            </a:r>
            <a:r>
              <a:rPr lang="en-GB" dirty="0"/>
              <a:t> de </a:t>
            </a:r>
            <a:r>
              <a:rPr lang="en-GB" dirty="0" err="1"/>
              <a:t>múltiples</a:t>
            </a:r>
            <a:r>
              <a:rPr lang="en-GB" dirty="0"/>
              <a:t> </a:t>
            </a:r>
            <a:r>
              <a:rPr lang="en-GB" dirty="0" err="1"/>
              <a:t>almancenes</a:t>
            </a:r>
            <a:r>
              <a:rPr lang="en-GB" dirty="0"/>
              <a:t> de </a:t>
            </a:r>
            <a:r>
              <a:rPr lang="en-GB" dirty="0" err="1"/>
              <a:t>datos</a:t>
            </a:r>
            <a:r>
              <a:rPr lang="en-GB" dirty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/>
              <a:t>Federación de consultas entre nodos de la red Hércules.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212529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212529"/>
              </a:solidFill>
              <a:latin typeface="Helvetica Neue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Retos tecnológicos (ASIO)</a:t>
            </a:r>
            <a:endParaRPr lang="en-GB" sz="40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B042362-DF6B-4596-9D05-A59A5D7677AA}"/>
              </a:ext>
            </a:extLst>
          </p:cNvPr>
          <p:cNvSpPr/>
          <p:nvPr/>
        </p:nvSpPr>
        <p:spPr>
          <a:xfrm>
            <a:off x="0" y="5436749"/>
            <a:ext cx="969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86339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4C2E52C-1E00-47C5-851A-4D07645CB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697" y="2134821"/>
            <a:ext cx="10724606" cy="3529493"/>
          </a:xfrm>
        </p:spPr>
        <p:txBody>
          <a:bodyPr/>
          <a:lstStyle/>
          <a:p>
            <a:pPr algn="l"/>
            <a:r>
              <a:rPr lang="es-ES_tradnl" sz="5400" dirty="0"/>
              <a:t>ASIO – Web Semántica</a:t>
            </a:r>
            <a:br>
              <a:rPr lang="es-ES_tradnl" sz="5400" dirty="0"/>
            </a:br>
            <a:br>
              <a:rPr lang="es-ES_tradnl" sz="5400" dirty="0"/>
            </a:br>
            <a:r>
              <a:rPr lang="en-GB" dirty="0" err="1"/>
              <a:t>Ecosistema</a:t>
            </a:r>
            <a:r>
              <a:rPr lang="en-GB" dirty="0"/>
              <a:t> de la Web </a:t>
            </a:r>
            <a:r>
              <a:rPr lang="en-GB" dirty="0" err="1"/>
              <a:t>Semántica</a:t>
            </a:r>
            <a:br>
              <a:rPr lang="en-GB" dirty="0"/>
            </a:br>
            <a:r>
              <a:rPr lang="en-GB" dirty="0"/>
              <a:t>Open Linked Data</a:t>
            </a:r>
            <a:r>
              <a:rPr lang="en-GB" sz="5400" dirty="0"/>
              <a:t> </a:t>
            </a:r>
            <a:br>
              <a:rPr lang="es-ES_tradnl" sz="5400" dirty="0"/>
            </a:b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3010052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B042362-DF6B-4596-9D05-A59A5D7677AA}"/>
              </a:ext>
            </a:extLst>
          </p:cNvPr>
          <p:cNvSpPr/>
          <p:nvPr/>
        </p:nvSpPr>
        <p:spPr>
          <a:xfrm>
            <a:off x="0" y="5436749"/>
            <a:ext cx="969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12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5E42AC1-1BBC-45D1-9268-2AE0B50F0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21" y="1588413"/>
            <a:ext cx="6804249" cy="412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78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B042362-DF6B-4596-9D05-A59A5D7677AA}"/>
              </a:ext>
            </a:extLst>
          </p:cNvPr>
          <p:cNvSpPr/>
          <p:nvPr/>
        </p:nvSpPr>
        <p:spPr>
          <a:xfrm>
            <a:off x="0" y="5436749"/>
            <a:ext cx="969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1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10FDFC9-2284-425D-959F-75FAD0FA0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1" y="1562195"/>
            <a:ext cx="7545155" cy="404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47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B042362-DF6B-4596-9D05-A59A5D7677AA}"/>
              </a:ext>
            </a:extLst>
          </p:cNvPr>
          <p:cNvSpPr/>
          <p:nvPr/>
        </p:nvSpPr>
        <p:spPr>
          <a:xfrm>
            <a:off x="0" y="5436749"/>
            <a:ext cx="969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12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DC307EA-74C5-4AA0-AEF9-C88D89CE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53" y="1872622"/>
            <a:ext cx="8632559" cy="369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25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B042362-DF6B-4596-9D05-A59A5D7677AA}"/>
              </a:ext>
            </a:extLst>
          </p:cNvPr>
          <p:cNvSpPr/>
          <p:nvPr/>
        </p:nvSpPr>
        <p:spPr>
          <a:xfrm>
            <a:off x="0" y="5436749"/>
            <a:ext cx="969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1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B38C5F7-BEE5-4254-B972-E80DB0300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364" y="1616765"/>
            <a:ext cx="6724610" cy="423595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7C840AA-432E-4C8B-B090-94B7B94857CE}"/>
              </a:ext>
            </a:extLst>
          </p:cNvPr>
          <p:cNvSpPr/>
          <p:nvPr/>
        </p:nvSpPr>
        <p:spPr>
          <a:xfrm>
            <a:off x="540641" y="1489791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 err="1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Knowledge</a:t>
            </a:r>
            <a:endParaRPr lang="es-ES_tradnl" sz="4000" dirty="0">
              <a:solidFill>
                <a:srgbClr val="6494ED"/>
              </a:solidFill>
              <a:latin typeface="Hypatia Sans Pro" panose="020B0502020204020303" pitchFamily="34" charset="0"/>
              <a:ea typeface="+mj-ea"/>
              <a:cs typeface="+mj-cs"/>
            </a:endParaRPr>
          </a:p>
          <a:p>
            <a:r>
              <a:rPr lang="es-ES_tradnl" sz="4000" dirty="0" err="1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graphs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825162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B042362-DF6B-4596-9D05-A59A5D7677AA}"/>
              </a:ext>
            </a:extLst>
          </p:cNvPr>
          <p:cNvSpPr/>
          <p:nvPr/>
        </p:nvSpPr>
        <p:spPr>
          <a:xfrm>
            <a:off x="0" y="5436749"/>
            <a:ext cx="969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12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7C840AA-432E-4C8B-B090-94B7B94857CE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Modelo 5 estrellas</a:t>
            </a:r>
            <a:endParaRPr lang="en-GB" sz="40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22F47C-DD3D-4D01-B9E8-986CEF1C6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2"/>
          <a:stretch/>
        </p:blipFill>
        <p:spPr>
          <a:xfrm>
            <a:off x="5185796" y="1656522"/>
            <a:ext cx="6241637" cy="37802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EBA6361-35E4-4CE3-ABC0-EB7393C47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34" y="2625515"/>
            <a:ext cx="4088836" cy="210551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6736A76-F157-42B7-AF02-6B2FC159E4BC}"/>
              </a:ext>
            </a:extLst>
          </p:cNvPr>
          <p:cNvSpPr/>
          <p:nvPr/>
        </p:nvSpPr>
        <p:spPr>
          <a:xfrm>
            <a:off x="0" y="5158864"/>
            <a:ext cx="51857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4"/>
              </a:rPr>
              <a:t>www.5stardata.info</a:t>
            </a:r>
            <a:r>
              <a:rPr lang="en-GB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891358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B042362-DF6B-4596-9D05-A59A5D7677AA}"/>
              </a:ext>
            </a:extLst>
          </p:cNvPr>
          <p:cNvSpPr/>
          <p:nvPr/>
        </p:nvSpPr>
        <p:spPr>
          <a:xfrm>
            <a:off x="0" y="5436749"/>
            <a:ext cx="969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12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7C840AA-432E-4C8B-B090-94B7B94857CE}"/>
              </a:ext>
            </a:extLst>
          </p:cNvPr>
          <p:cNvSpPr/>
          <p:nvPr/>
        </p:nvSpPr>
        <p:spPr>
          <a:xfrm>
            <a:off x="540640" y="1489791"/>
            <a:ext cx="74655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Iniciativas </a:t>
            </a:r>
            <a:r>
              <a:rPr lang="es-ES_tradnl" sz="4000" dirty="0" err="1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Linked</a:t>
            </a:r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 Open Data (LOD)</a:t>
            </a:r>
            <a:endParaRPr lang="en-GB" sz="4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2E654E3-B7D5-4D07-B2B8-4B6B8B02B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01" y="2531567"/>
            <a:ext cx="6309774" cy="313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8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ércules Nube esp">
            <a:extLst>
              <a:ext uri="{FF2B5EF4-FFF2-40B4-BE49-F238E27FC236}">
                <a16:creationId xmlns:a16="http://schemas.microsoft.com/office/drawing/2014/main" id="{2233454B-9854-445E-AC0C-B2623EBF1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36" y="1788674"/>
            <a:ext cx="68199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3315142-E4D9-492D-82B1-E84B93BDA924}"/>
              </a:ext>
            </a:extLst>
          </p:cNvPr>
          <p:cNvSpPr/>
          <p:nvPr/>
        </p:nvSpPr>
        <p:spPr>
          <a:xfrm>
            <a:off x="0" y="5436749"/>
            <a:ext cx="969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3"/>
              </a:rPr>
              <a:t>https://www.um.es/web/hercules/sobre-hercules</a:t>
            </a:r>
            <a:r>
              <a:rPr lang="en-GB" sz="1200" dirty="0"/>
              <a:t> 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DAEAEED-7FC7-42C0-94FB-2687CC8AB0F1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HERCULES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694240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7C840AA-432E-4C8B-B090-94B7B94857CE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LOD (2007)</a:t>
            </a:r>
            <a:endParaRPr lang="en-GB" sz="40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8546C67-7D98-4ED1-A897-0EAD0F232E0F}"/>
              </a:ext>
            </a:extLst>
          </p:cNvPr>
          <p:cNvSpPr/>
          <p:nvPr/>
        </p:nvSpPr>
        <p:spPr>
          <a:xfrm>
            <a:off x="5176693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LOD (2009)</a:t>
            </a:r>
            <a:endParaRPr lang="en-GB" sz="4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F519D0E-E34D-46A0-8581-921EF508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37" y="2270605"/>
            <a:ext cx="4079669" cy="316614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D149F93-FD59-4CD9-8C29-754C72C94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363" y="2433461"/>
            <a:ext cx="4421781" cy="28404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5C644F6-CC59-4F01-B1A4-B9AD9CA582D9}"/>
              </a:ext>
            </a:extLst>
          </p:cNvPr>
          <p:cNvSpPr/>
          <p:nvPr/>
        </p:nvSpPr>
        <p:spPr>
          <a:xfrm>
            <a:off x="0" y="5611016"/>
            <a:ext cx="97067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4"/>
              </a:rPr>
              <a:t>https://lod-cloud.net/#about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1861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B042362-DF6B-4596-9D05-A59A5D7677AA}"/>
              </a:ext>
            </a:extLst>
          </p:cNvPr>
          <p:cNvSpPr/>
          <p:nvPr/>
        </p:nvSpPr>
        <p:spPr>
          <a:xfrm>
            <a:off x="0" y="5436749"/>
            <a:ext cx="969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12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7C840AA-432E-4C8B-B090-94B7B94857CE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LOD (2011)</a:t>
            </a:r>
            <a:endParaRPr lang="en-GB" sz="40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8546C67-7D98-4ED1-A897-0EAD0F232E0F}"/>
              </a:ext>
            </a:extLst>
          </p:cNvPr>
          <p:cNvSpPr/>
          <p:nvPr/>
        </p:nvSpPr>
        <p:spPr>
          <a:xfrm>
            <a:off x="5176693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LOD (2014)</a:t>
            </a:r>
            <a:endParaRPr lang="en-GB" sz="4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968C7C-34F4-4268-B7BA-02FC5CBC7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41" y="2663452"/>
            <a:ext cx="3795518" cy="26476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178A115-ED2A-41B1-9F02-93FBC3E6D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74" y="2537756"/>
            <a:ext cx="3999050" cy="289899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BC72631D-1A42-41C5-B8D3-DA2E369B7F8D}"/>
              </a:ext>
            </a:extLst>
          </p:cNvPr>
          <p:cNvSpPr/>
          <p:nvPr/>
        </p:nvSpPr>
        <p:spPr>
          <a:xfrm>
            <a:off x="0" y="5611016"/>
            <a:ext cx="97067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4"/>
              </a:rPr>
              <a:t>https://lod-cloud.net/#about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5327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B042362-DF6B-4596-9D05-A59A5D7677AA}"/>
              </a:ext>
            </a:extLst>
          </p:cNvPr>
          <p:cNvSpPr/>
          <p:nvPr/>
        </p:nvSpPr>
        <p:spPr>
          <a:xfrm>
            <a:off x="0" y="5436749"/>
            <a:ext cx="969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12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7C840AA-432E-4C8B-B090-94B7B94857CE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LOD (2017)</a:t>
            </a:r>
            <a:endParaRPr lang="en-GB" sz="4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218BD32-82CB-412E-A7BB-69A805DBB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72" y="2425148"/>
            <a:ext cx="2869608" cy="2407478"/>
          </a:xfrm>
          <a:prstGeom prst="rect">
            <a:avLst/>
          </a:prstGeom>
        </p:spPr>
      </p:pic>
      <p:pic>
        <p:nvPicPr>
          <p:cNvPr id="10" name="Picture 2" descr="Linked Open Data Cloud Image">
            <a:extLst>
              <a:ext uri="{FF2B5EF4-FFF2-40B4-BE49-F238E27FC236}">
                <a16:creationId xmlns:a16="http://schemas.microsoft.com/office/drawing/2014/main" id="{5ED11ED6-CFA2-4452-9ACC-B22B06048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8"/>
          <a:stretch/>
        </p:blipFill>
        <p:spPr bwMode="auto">
          <a:xfrm>
            <a:off x="5286928" y="2425146"/>
            <a:ext cx="3596482" cy="355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18546C67-7D98-4ED1-A897-0EAD0F232E0F}"/>
              </a:ext>
            </a:extLst>
          </p:cNvPr>
          <p:cNvSpPr/>
          <p:nvPr/>
        </p:nvSpPr>
        <p:spPr>
          <a:xfrm>
            <a:off x="5176693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LOD (2020)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497522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49092E-226F-4DC1-9D38-38B4A8513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623" y="1996196"/>
            <a:ext cx="6525659" cy="344055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B042362-DF6B-4596-9D05-A59A5D7677AA}"/>
              </a:ext>
            </a:extLst>
          </p:cNvPr>
          <p:cNvSpPr/>
          <p:nvPr/>
        </p:nvSpPr>
        <p:spPr>
          <a:xfrm>
            <a:off x="0" y="5436749"/>
            <a:ext cx="969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12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7C840AA-432E-4C8B-B090-94B7B94857CE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Tecnologías Semánticas</a:t>
            </a:r>
            <a:endParaRPr lang="en-GB" sz="4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D063FAD-B222-4BF8-AAE7-51F103768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92" y="2570630"/>
            <a:ext cx="4059336" cy="3037827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597C74F9-2581-403C-9103-3B0AAE19453F}"/>
              </a:ext>
            </a:extLst>
          </p:cNvPr>
          <p:cNvSpPr/>
          <p:nvPr/>
        </p:nvSpPr>
        <p:spPr>
          <a:xfrm>
            <a:off x="4836805" y="3996880"/>
            <a:ext cx="40961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839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0251E43-493A-4CD6-8817-BF73B5B38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75" y="1617916"/>
            <a:ext cx="7138586" cy="416322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B042362-DF6B-4596-9D05-A59A5D7677AA}"/>
              </a:ext>
            </a:extLst>
          </p:cNvPr>
          <p:cNvSpPr/>
          <p:nvPr/>
        </p:nvSpPr>
        <p:spPr>
          <a:xfrm>
            <a:off x="0" y="5436749"/>
            <a:ext cx="969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12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7C840AA-432E-4C8B-B090-94B7B94857CE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RDF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276255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B042362-DF6B-4596-9D05-A59A5D7677AA}"/>
              </a:ext>
            </a:extLst>
          </p:cNvPr>
          <p:cNvSpPr/>
          <p:nvPr/>
        </p:nvSpPr>
        <p:spPr>
          <a:xfrm>
            <a:off x="0" y="5436749"/>
            <a:ext cx="969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12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7C840AA-432E-4C8B-B090-94B7B94857CE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SPARQL</a:t>
            </a:r>
            <a:endParaRPr lang="en-GB" sz="4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BC5425F-F662-4449-8B65-5D275B430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356" y="2478743"/>
            <a:ext cx="2278835" cy="111582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609B517-8DD0-4D23-8F07-88A5851EA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41" y="2380973"/>
            <a:ext cx="6310078" cy="326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48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5A5CEB-C87F-48CB-B935-C5BAAB6A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608" y="1791565"/>
            <a:ext cx="7695096" cy="399084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B042362-DF6B-4596-9D05-A59A5D7677AA}"/>
              </a:ext>
            </a:extLst>
          </p:cNvPr>
          <p:cNvSpPr/>
          <p:nvPr/>
        </p:nvSpPr>
        <p:spPr>
          <a:xfrm>
            <a:off x="0" y="5436749"/>
            <a:ext cx="969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12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7C840AA-432E-4C8B-B090-94B7B94857CE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RDF </a:t>
            </a:r>
            <a:r>
              <a:rPr lang="es-ES_tradnl" sz="4000" dirty="0" err="1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Schema</a:t>
            </a:r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 (inferencia)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933764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B042362-DF6B-4596-9D05-A59A5D7677AA}"/>
              </a:ext>
            </a:extLst>
          </p:cNvPr>
          <p:cNvSpPr/>
          <p:nvPr/>
        </p:nvSpPr>
        <p:spPr>
          <a:xfrm>
            <a:off x="0" y="5436749"/>
            <a:ext cx="969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12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7C840AA-432E-4C8B-B090-94B7B94857CE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SPARQL con inferencia</a:t>
            </a:r>
            <a:endParaRPr lang="en-GB" sz="4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5D0310-A03B-4B52-B253-4076564E8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258" y="2649346"/>
            <a:ext cx="2344484" cy="127329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C9BCEB6-90BD-4577-A48E-5D6094637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41" y="2399225"/>
            <a:ext cx="6470686" cy="33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84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B042362-DF6B-4596-9D05-A59A5D7677AA}"/>
              </a:ext>
            </a:extLst>
          </p:cNvPr>
          <p:cNvSpPr/>
          <p:nvPr/>
        </p:nvSpPr>
        <p:spPr>
          <a:xfrm>
            <a:off x="0" y="5436749"/>
            <a:ext cx="969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12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7C840AA-432E-4C8B-B090-94B7B94857CE}"/>
              </a:ext>
            </a:extLst>
          </p:cNvPr>
          <p:cNvSpPr/>
          <p:nvPr/>
        </p:nvSpPr>
        <p:spPr>
          <a:xfrm>
            <a:off x="540640" y="1489791"/>
            <a:ext cx="67166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Web </a:t>
            </a:r>
            <a:r>
              <a:rPr lang="es-ES_tradnl" sz="4000" dirty="0" err="1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Ontology</a:t>
            </a:r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 </a:t>
            </a:r>
            <a:r>
              <a:rPr lang="es-ES_tradnl" sz="4000" dirty="0" err="1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Lenguage</a:t>
            </a:r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 (OWL)</a:t>
            </a:r>
            <a:endParaRPr lang="en-GB" sz="40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14BC3BC-6EF4-49B0-AB90-CFA7FD80B63A}"/>
              </a:ext>
            </a:extLst>
          </p:cNvPr>
          <p:cNvSpPr/>
          <p:nvPr/>
        </p:nvSpPr>
        <p:spPr>
          <a:xfrm>
            <a:off x="623392" y="2372905"/>
            <a:ext cx="826408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ES" sz="2400" dirty="0">
                <a:solidFill>
                  <a:srgbClr val="000000"/>
                </a:solidFill>
              </a:rPr>
              <a:t>Ontología = formalización de un dominio</a:t>
            </a:r>
          </a:p>
          <a:p>
            <a:pPr>
              <a:spcAft>
                <a:spcPts val="600"/>
              </a:spcAft>
            </a:pPr>
            <a:r>
              <a:rPr lang="en-GB" sz="2400" dirty="0" err="1">
                <a:solidFill>
                  <a:srgbClr val="000000"/>
                </a:solidFill>
              </a:rPr>
              <a:t>Utiliza</a:t>
            </a:r>
            <a:r>
              <a:rPr lang="en-GB" sz="2400" dirty="0">
                <a:solidFill>
                  <a:srgbClr val="000000"/>
                </a:solidFill>
              </a:rPr>
              <a:t> </a:t>
            </a:r>
            <a:r>
              <a:rPr lang="en-GB" sz="2400" dirty="0" err="1">
                <a:solidFill>
                  <a:srgbClr val="000000"/>
                </a:solidFill>
              </a:rPr>
              <a:t>lenguajes</a:t>
            </a:r>
            <a:r>
              <a:rPr lang="en-GB" sz="2400" dirty="0">
                <a:solidFill>
                  <a:srgbClr val="000000"/>
                </a:solidFill>
              </a:rPr>
              <a:t> </a:t>
            </a:r>
            <a:r>
              <a:rPr lang="en-GB" sz="2400" dirty="0" err="1">
                <a:solidFill>
                  <a:srgbClr val="000000"/>
                </a:solidFill>
              </a:rPr>
              <a:t>formales</a:t>
            </a:r>
            <a:r>
              <a:rPr lang="en-GB" sz="2400" dirty="0">
                <a:solidFill>
                  <a:srgbClr val="000000"/>
                </a:solidFill>
              </a:rPr>
              <a:t> para </a:t>
            </a:r>
            <a:r>
              <a:rPr lang="en-GB" sz="2400" dirty="0" err="1">
                <a:solidFill>
                  <a:srgbClr val="000000"/>
                </a:solidFill>
              </a:rPr>
              <a:t>definir</a:t>
            </a:r>
            <a:r>
              <a:rPr lang="en-GB" sz="2400" dirty="0">
                <a:solidFill>
                  <a:srgbClr val="000000"/>
                </a:solidFill>
              </a:rPr>
              <a:t> </a:t>
            </a:r>
            <a:r>
              <a:rPr lang="en-GB" sz="2400" b="1" dirty="0" err="1">
                <a:solidFill>
                  <a:srgbClr val="000000"/>
                </a:solidFill>
              </a:rPr>
              <a:t>vocabulario</a:t>
            </a:r>
            <a:r>
              <a:rPr lang="en-GB" sz="2400" b="1" dirty="0">
                <a:solidFill>
                  <a:srgbClr val="000000"/>
                </a:solidFill>
              </a:rPr>
              <a:t> </a:t>
            </a:r>
            <a:r>
              <a:rPr lang="en-GB" sz="2400" dirty="0">
                <a:solidFill>
                  <a:srgbClr val="000000"/>
                </a:solidFill>
              </a:rPr>
              <a:t>de un </a:t>
            </a:r>
            <a:r>
              <a:rPr lang="en-GB" sz="2400" dirty="0" err="1">
                <a:solidFill>
                  <a:srgbClr val="000000"/>
                </a:solidFill>
              </a:rPr>
              <a:t>dominio</a:t>
            </a:r>
            <a:endParaRPr lang="en-GB" sz="2400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s-ES" sz="2400" b="1" dirty="0">
                <a:solidFill>
                  <a:srgbClr val="000000"/>
                </a:solidFill>
              </a:rPr>
              <a:t>Compartir </a:t>
            </a:r>
            <a:r>
              <a:rPr lang="es-ES" sz="2400" dirty="0">
                <a:solidFill>
                  <a:srgbClr val="000000"/>
                </a:solidFill>
              </a:rPr>
              <a:t>el significado entre aplicaciones</a:t>
            </a:r>
          </a:p>
          <a:p>
            <a:pPr>
              <a:spcAft>
                <a:spcPts val="600"/>
              </a:spcAft>
            </a:pPr>
            <a:r>
              <a:rPr lang="es-ES" sz="2400" b="1" dirty="0">
                <a:solidFill>
                  <a:srgbClr val="000000"/>
                </a:solidFill>
              </a:rPr>
              <a:t>Inferir </a:t>
            </a:r>
            <a:r>
              <a:rPr lang="es-ES" sz="2400" dirty="0">
                <a:solidFill>
                  <a:srgbClr val="000000"/>
                </a:solidFill>
              </a:rPr>
              <a:t>nuevo conocimiento a partir de definiciones</a:t>
            </a:r>
          </a:p>
          <a:p>
            <a:pPr>
              <a:spcAft>
                <a:spcPts val="600"/>
              </a:spcAft>
            </a:pPr>
            <a:endParaRPr lang="es-ES" sz="2400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s-ES" sz="2400" dirty="0"/>
              <a:t>Taxonomía = clasificación jerárquica</a:t>
            </a:r>
          </a:p>
          <a:p>
            <a:pPr>
              <a:spcAft>
                <a:spcPts val="600"/>
              </a:spcAft>
            </a:pPr>
            <a:r>
              <a:rPr lang="es-ES" sz="2400" dirty="0"/>
              <a:t>Tesauro = definiciones de términos</a:t>
            </a:r>
            <a:endParaRPr lang="en-GB" sz="2400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8CCB7562-D795-447B-90ED-9CB327D444E4}"/>
              </a:ext>
            </a:extLst>
          </p:cNvPr>
          <p:cNvCxnSpPr/>
          <p:nvPr/>
        </p:nvCxnSpPr>
        <p:spPr>
          <a:xfrm>
            <a:off x="657871" y="4381672"/>
            <a:ext cx="83495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231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B042362-DF6B-4596-9D05-A59A5D7677AA}"/>
              </a:ext>
            </a:extLst>
          </p:cNvPr>
          <p:cNvSpPr/>
          <p:nvPr/>
        </p:nvSpPr>
        <p:spPr>
          <a:xfrm>
            <a:off x="0" y="5436749"/>
            <a:ext cx="969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12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7C840AA-432E-4C8B-B090-94B7B94857CE}"/>
              </a:ext>
            </a:extLst>
          </p:cNvPr>
          <p:cNvSpPr/>
          <p:nvPr/>
        </p:nvSpPr>
        <p:spPr>
          <a:xfrm>
            <a:off x="540640" y="1489791"/>
            <a:ext cx="74986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</a:rPr>
              <a:t>Web </a:t>
            </a:r>
            <a:r>
              <a:rPr lang="es-ES_tradnl" sz="4000" dirty="0" err="1">
                <a:solidFill>
                  <a:srgbClr val="6494ED"/>
                </a:solidFill>
                <a:latin typeface="Hypatia Sans Pro" panose="020B0502020204020303" pitchFamily="34" charset="0"/>
              </a:rPr>
              <a:t>Ontology</a:t>
            </a:r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</a:rPr>
              <a:t> </a:t>
            </a:r>
            <a:r>
              <a:rPr lang="es-ES_tradnl" sz="4000" dirty="0" err="1">
                <a:solidFill>
                  <a:srgbClr val="6494ED"/>
                </a:solidFill>
                <a:latin typeface="Hypatia Sans Pro" panose="020B0502020204020303" pitchFamily="34" charset="0"/>
              </a:rPr>
              <a:t>Lenguage</a:t>
            </a:r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</a:rPr>
              <a:t> (OWL)</a:t>
            </a:r>
            <a:endParaRPr lang="en-GB" sz="40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14BC3BC-6EF4-49B0-AB90-CFA7FD80B63A}"/>
              </a:ext>
            </a:extLst>
          </p:cNvPr>
          <p:cNvSpPr/>
          <p:nvPr/>
        </p:nvSpPr>
        <p:spPr>
          <a:xfrm>
            <a:off x="664768" y="2252916"/>
            <a:ext cx="8264080" cy="358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ES" sz="2400" b="1" dirty="0">
                <a:solidFill>
                  <a:srgbClr val="000000"/>
                </a:solidFill>
              </a:rPr>
              <a:t>Clases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0000"/>
                </a:solidFill>
              </a:rPr>
              <a:t>Conjuntos de entidades (Profesor, Persona, Asignatura, </a:t>
            </a:r>
            <a:r>
              <a:rPr lang="es-ES" sz="2400" dirty="0" err="1">
                <a:solidFill>
                  <a:srgbClr val="000000"/>
                </a:solidFill>
              </a:rPr>
              <a:t>etc</a:t>
            </a:r>
            <a:r>
              <a:rPr lang="es-ES" sz="2400" dirty="0">
                <a:solidFill>
                  <a:srgbClr val="000000"/>
                </a:solidFill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s-ES" sz="2400" b="1" dirty="0">
                <a:solidFill>
                  <a:srgbClr val="000000"/>
                </a:solidFill>
              </a:rPr>
              <a:t>Individuos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0000"/>
                </a:solidFill>
              </a:rPr>
              <a:t>Objetos (recursos con una URI)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0000"/>
                </a:solidFill>
              </a:rPr>
              <a:t>Valores primitivos (números, cadenas de texto, </a:t>
            </a:r>
            <a:r>
              <a:rPr lang="es-ES" sz="2400" dirty="0" err="1">
                <a:solidFill>
                  <a:srgbClr val="000000"/>
                </a:solidFill>
              </a:rPr>
              <a:t>etc</a:t>
            </a:r>
            <a:r>
              <a:rPr lang="es-ES" sz="2400" dirty="0">
                <a:solidFill>
                  <a:srgbClr val="000000"/>
                </a:solidFill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s-ES" sz="2400" b="1" dirty="0">
                <a:solidFill>
                  <a:srgbClr val="000000"/>
                </a:solidFill>
              </a:rPr>
              <a:t>Relaciones o propiedades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0000"/>
                </a:solidFill>
              </a:rPr>
              <a:t>Propiedades de objetos (</a:t>
            </a:r>
            <a:r>
              <a:rPr lang="es-ES" sz="2400" dirty="0" err="1">
                <a:solidFill>
                  <a:srgbClr val="000000"/>
                </a:solidFill>
              </a:rPr>
              <a:t>daClaseDe</a:t>
            </a:r>
            <a:r>
              <a:rPr lang="es-ES" sz="2400" dirty="0">
                <a:solidFill>
                  <a:srgbClr val="000000"/>
                </a:solidFill>
              </a:rPr>
              <a:t>, </a:t>
            </a:r>
            <a:r>
              <a:rPr lang="es-ES" sz="2400" dirty="0" err="1">
                <a:solidFill>
                  <a:srgbClr val="000000"/>
                </a:solidFill>
              </a:rPr>
              <a:t>esHijoDe</a:t>
            </a:r>
            <a:r>
              <a:rPr lang="es-ES" sz="2400" dirty="0">
                <a:solidFill>
                  <a:srgbClr val="000000"/>
                </a:solidFill>
              </a:rPr>
              <a:t>, </a:t>
            </a:r>
            <a:r>
              <a:rPr lang="es-ES" sz="2400" dirty="0" err="1">
                <a:solidFill>
                  <a:srgbClr val="000000"/>
                </a:solidFill>
              </a:rPr>
              <a:t>etc</a:t>
            </a:r>
            <a:r>
              <a:rPr lang="es-ES" sz="2400" dirty="0">
                <a:solidFill>
                  <a:srgbClr val="000000"/>
                </a:solidFill>
              </a:rPr>
              <a:t>)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0000"/>
                </a:solidFill>
              </a:rPr>
              <a:t>Propiedades de tipos de datos (</a:t>
            </a:r>
            <a:r>
              <a:rPr lang="es-ES" sz="2400" dirty="0" err="1">
                <a:solidFill>
                  <a:srgbClr val="000000"/>
                </a:solidFill>
              </a:rPr>
              <a:t>tieneEdad</a:t>
            </a:r>
            <a:r>
              <a:rPr lang="es-ES" sz="2400" dirty="0">
                <a:solidFill>
                  <a:srgbClr val="000000"/>
                </a:solidFill>
              </a:rPr>
              <a:t>, </a:t>
            </a:r>
            <a:r>
              <a:rPr lang="es-ES" sz="2400" dirty="0" err="1">
                <a:solidFill>
                  <a:srgbClr val="000000"/>
                </a:solidFill>
              </a:rPr>
              <a:t>primerApellido</a:t>
            </a:r>
            <a:r>
              <a:rPr lang="es-ES" sz="2400" dirty="0">
                <a:solidFill>
                  <a:srgbClr val="000000"/>
                </a:solidFill>
              </a:rPr>
              <a:t>, </a:t>
            </a:r>
            <a:r>
              <a:rPr lang="es-ES" sz="2400" dirty="0" err="1">
                <a:solidFill>
                  <a:srgbClr val="000000"/>
                </a:solidFill>
              </a:rPr>
              <a:t>etc</a:t>
            </a:r>
            <a:r>
              <a:rPr lang="es-ES" sz="2400" dirty="0">
                <a:solidFill>
                  <a:srgbClr val="000000"/>
                </a:solidFill>
              </a:rPr>
              <a:t>)</a:t>
            </a:r>
            <a:endParaRPr lang="es-E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730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3315142-E4D9-492D-82B1-E84B93BDA924}"/>
              </a:ext>
            </a:extLst>
          </p:cNvPr>
          <p:cNvSpPr/>
          <p:nvPr/>
        </p:nvSpPr>
        <p:spPr>
          <a:xfrm>
            <a:off x="0" y="5436749"/>
            <a:ext cx="969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2"/>
              </a:rPr>
              <a:t>https://www.um.es/web/hercules/sobre-hercules</a:t>
            </a:r>
            <a:r>
              <a:rPr lang="en-GB" sz="1200" dirty="0"/>
              <a:t>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DAEAEED-7FC7-42C0-94FB-2687CC8AB0F1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HERCULES</a:t>
            </a:r>
            <a:endParaRPr lang="en-GB" sz="4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D878CD-C7AF-4184-8CBF-76430F44A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136" y="2310599"/>
            <a:ext cx="6476160" cy="301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04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B042362-DF6B-4596-9D05-A59A5D7677AA}"/>
              </a:ext>
            </a:extLst>
          </p:cNvPr>
          <p:cNvSpPr/>
          <p:nvPr/>
        </p:nvSpPr>
        <p:spPr>
          <a:xfrm>
            <a:off x="0" y="5436749"/>
            <a:ext cx="969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12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7C840AA-432E-4C8B-B090-94B7B94857CE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Mitos de la Web Semántica</a:t>
            </a:r>
            <a:endParaRPr lang="en-GB" sz="40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79E739B-934C-4BCA-8B16-5366763F4FD6}"/>
              </a:ext>
            </a:extLst>
          </p:cNvPr>
          <p:cNvSpPr/>
          <p:nvPr/>
        </p:nvSpPr>
        <p:spPr>
          <a:xfrm>
            <a:off x="693730" y="2310116"/>
            <a:ext cx="6096000" cy="34470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dirty="0" err="1">
                <a:solidFill>
                  <a:srgbClr val="000000"/>
                </a:solidFill>
              </a:rPr>
              <a:t>Navegador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inteligente</a:t>
            </a:r>
            <a:endParaRPr lang="en-GB" sz="2000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GB" sz="2000" dirty="0">
                <a:solidFill>
                  <a:srgbClr val="000000"/>
                </a:solidFill>
              </a:rPr>
              <a:t>Una </a:t>
            </a:r>
            <a:r>
              <a:rPr lang="en-GB" sz="2000" dirty="0" err="1">
                <a:solidFill>
                  <a:srgbClr val="000000"/>
                </a:solidFill>
              </a:rPr>
              <a:t>nueva</a:t>
            </a:r>
            <a:r>
              <a:rPr lang="en-GB" sz="2000" dirty="0">
                <a:solidFill>
                  <a:srgbClr val="000000"/>
                </a:solidFill>
              </a:rPr>
              <a:t> Web</a:t>
            </a:r>
          </a:p>
          <a:p>
            <a:pPr>
              <a:spcAft>
                <a:spcPts val="600"/>
              </a:spcAft>
            </a:pPr>
            <a:r>
              <a:rPr lang="en-GB" sz="2000" dirty="0">
                <a:solidFill>
                  <a:srgbClr val="000000"/>
                </a:solidFill>
              </a:rPr>
              <a:t>El </a:t>
            </a:r>
            <a:r>
              <a:rPr lang="en-GB" sz="2000" dirty="0" err="1">
                <a:solidFill>
                  <a:srgbClr val="000000"/>
                </a:solidFill>
              </a:rPr>
              <a:t>cerebro</a:t>
            </a:r>
            <a:r>
              <a:rPr lang="en-GB" sz="2000" dirty="0">
                <a:solidFill>
                  <a:srgbClr val="000000"/>
                </a:solidFill>
              </a:rPr>
              <a:t> global</a:t>
            </a:r>
          </a:p>
          <a:p>
            <a:pPr>
              <a:spcAft>
                <a:spcPts val="600"/>
              </a:spcAft>
            </a:pPr>
            <a:r>
              <a:rPr lang="es-ES" sz="2000" dirty="0">
                <a:solidFill>
                  <a:srgbClr val="000000"/>
                </a:solidFill>
              </a:rPr>
              <a:t>La gran verdad: una única ontología</a:t>
            </a:r>
          </a:p>
          <a:p>
            <a:pPr>
              <a:spcAft>
                <a:spcPts val="600"/>
              </a:spcAft>
            </a:pPr>
            <a:r>
              <a:rPr lang="es-ES" sz="2000" dirty="0">
                <a:solidFill>
                  <a:srgbClr val="000000"/>
                </a:solidFill>
              </a:rPr>
              <a:t>Una etiqueta para cada cosa</a:t>
            </a:r>
          </a:p>
          <a:p>
            <a:pPr>
              <a:spcAft>
                <a:spcPts val="600"/>
              </a:spcAft>
            </a:pPr>
            <a:r>
              <a:rPr lang="en-GB" sz="2000" dirty="0" err="1">
                <a:solidFill>
                  <a:srgbClr val="000000"/>
                </a:solidFill>
              </a:rPr>
              <a:t>Nadie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querrá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compartir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datos</a:t>
            </a:r>
            <a:endParaRPr lang="en-GB" sz="2000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GB" sz="2000" dirty="0" err="1">
                <a:solidFill>
                  <a:srgbClr val="000000"/>
                </a:solidFill>
              </a:rPr>
              <a:t>Demasiada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apertura</a:t>
            </a:r>
            <a:endParaRPr lang="en-GB" sz="2000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GB" sz="2000" dirty="0" err="1">
                <a:solidFill>
                  <a:srgbClr val="000000"/>
                </a:solidFill>
              </a:rPr>
              <a:t>Moda</a:t>
            </a:r>
            <a:r>
              <a:rPr lang="en-GB" sz="2000" dirty="0">
                <a:solidFill>
                  <a:srgbClr val="000000"/>
                </a:solidFill>
              </a:rPr>
              <a:t> </a:t>
            </a:r>
            <a:r>
              <a:rPr lang="en-GB" sz="2000" dirty="0" err="1">
                <a:solidFill>
                  <a:srgbClr val="000000"/>
                </a:solidFill>
              </a:rPr>
              <a:t>pasajera</a:t>
            </a:r>
            <a:endParaRPr lang="en-GB" sz="2000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GB" sz="2000" dirty="0">
                <a:solidFill>
                  <a:srgbClr val="000000"/>
                </a:solidFill>
              </a:rPr>
              <a:t>No hay </a:t>
            </a:r>
            <a:r>
              <a:rPr lang="en-GB" sz="2000" i="1" dirty="0">
                <a:solidFill>
                  <a:srgbClr val="000000"/>
                </a:solidFill>
              </a:rPr>
              <a:t>Killer application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41022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4C2E52C-1E00-47C5-851A-4D07645CB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697" y="2134821"/>
            <a:ext cx="10724606" cy="3529493"/>
          </a:xfrm>
        </p:spPr>
        <p:txBody>
          <a:bodyPr/>
          <a:lstStyle/>
          <a:p>
            <a:pPr algn="l"/>
            <a:r>
              <a:rPr lang="es-ES_tradnl" sz="5400" dirty="0"/>
              <a:t>ASIO – Arquitectura general</a:t>
            </a:r>
            <a:br>
              <a:rPr lang="es-ES_tradnl" sz="5400" dirty="0"/>
            </a:br>
            <a:br>
              <a:rPr lang="es-ES_tradnl" sz="5400" dirty="0"/>
            </a:br>
            <a:r>
              <a:rPr lang="es-ES_tradnl" dirty="0"/>
              <a:t>Introducción al subsistema Arquitectura Semántica</a:t>
            </a:r>
            <a:br>
              <a:rPr lang="es-ES_tradnl" dirty="0"/>
            </a:br>
            <a:br>
              <a:rPr lang="es-ES_tradnl" dirty="0"/>
            </a:br>
            <a:r>
              <a:rPr lang="es-ES_tradnl" dirty="0"/>
              <a:t>Arquitectura centralizada vs. descentralizada </a:t>
            </a:r>
            <a:br>
              <a:rPr lang="es-ES_tradnl" sz="5400" dirty="0"/>
            </a:b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4238744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>
            <a:extLst>
              <a:ext uri="{FF2B5EF4-FFF2-40B4-BE49-F238E27FC236}">
                <a16:creationId xmlns:a16="http://schemas.microsoft.com/office/drawing/2014/main" id="{17967C03-6425-45A6-95ED-C462299EC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727" y="1489791"/>
            <a:ext cx="7539293" cy="452677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71191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Arquitectura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491298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rquitectura alto nivel">
            <a:extLst>
              <a:ext uri="{FF2B5EF4-FFF2-40B4-BE49-F238E27FC236}">
                <a16:creationId xmlns:a16="http://schemas.microsoft.com/office/drawing/2014/main" id="{98C39A88-2B17-48BD-A504-EB2EDD7F3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381" y="1843734"/>
            <a:ext cx="5411305" cy="400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71191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Arquitectura</a:t>
            </a:r>
            <a:endParaRPr lang="en-GB" sz="40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DA81034-AE71-407C-958F-EC4BF27BA51A}"/>
              </a:ext>
            </a:extLst>
          </p:cNvPr>
          <p:cNvSpPr/>
          <p:nvPr/>
        </p:nvSpPr>
        <p:spPr>
          <a:xfrm>
            <a:off x="540641" y="3195216"/>
            <a:ext cx="24737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3"/>
              </a:rPr>
              <a:t>https://github.com/HerculesCRUE/ib-asio-docs-/blob/master/00-Arquitectura/arquitectura_semantica/documento_arquitectura/ASIO_Izertis_Arquitectura.md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1101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71191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Importación</a:t>
            </a:r>
            <a:endParaRPr lang="en-GB" sz="4000" dirty="0"/>
          </a:p>
        </p:txBody>
      </p:sp>
      <p:pic>
        <p:nvPicPr>
          <p:cNvPr id="18436" name="Picture 4" descr="Arquitectura entrada de datos">
            <a:extLst>
              <a:ext uri="{FF2B5EF4-FFF2-40B4-BE49-F238E27FC236}">
                <a16:creationId xmlns:a16="http://schemas.microsoft.com/office/drawing/2014/main" id="{954A2BD6-40AB-4F9D-BD5D-648ECD047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33" y="2436419"/>
            <a:ext cx="8017841" cy="28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87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Arquitectura gestión de eventos">
            <a:extLst>
              <a:ext uri="{FF2B5EF4-FFF2-40B4-BE49-F238E27FC236}">
                <a16:creationId xmlns:a16="http://schemas.microsoft.com/office/drawing/2014/main" id="{DC253480-010B-4D65-8326-0DA98EAC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415" y="2197677"/>
            <a:ext cx="7055122" cy="363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71191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Eventos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779988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multilanguage">
            <a:extLst>
              <a:ext uri="{FF2B5EF4-FFF2-40B4-BE49-F238E27FC236}">
                <a16:creationId xmlns:a16="http://schemas.microsoft.com/office/drawing/2014/main" id="{1BDAE34B-2428-46BF-9358-4CEEDE953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57" y="1718284"/>
            <a:ext cx="7748860" cy="400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71191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Esquema de </a:t>
            </a:r>
            <a:r>
              <a:rPr lang="es-ES" sz="4000" dirty="0" err="1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URIs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739439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71191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Esquema de </a:t>
            </a:r>
            <a:r>
              <a:rPr lang="es-ES" sz="4000" dirty="0" err="1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URIs</a:t>
            </a:r>
            <a:endParaRPr lang="en-GB" sz="40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E85C1F0-5B07-4866-9C77-5287F9793F91}"/>
              </a:ext>
            </a:extLst>
          </p:cNvPr>
          <p:cNvSpPr/>
          <p:nvPr/>
        </p:nvSpPr>
        <p:spPr>
          <a:xfrm>
            <a:off x="631666" y="2382414"/>
            <a:ext cx="83013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24292E"/>
                </a:solidFill>
              </a:rPr>
              <a:t>Para cumplir los requisitos enumerados, de la mejor forma posible, se propone el siguiente esquema general de </a:t>
            </a:r>
            <a:r>
              <a:rPr lang="es-ES" dirty="0" err="1">
                <a:solidFill>
                  <a:srgbClr val="24292E"/>
                </a:solidFill>
              </a:rPr>
              <a:t>URIs</a:t>
            </a:r>
            <a:r>
              <a:rPr lang="es-ES" dirty="0">
                <a:solidFill>
                  <a:srgbClr val="24292E"/>
                </a:solidFill>
              </a:rPr>
              <a:t> para </a:t>
            </a:r>
            <a:r>
              <a:rPr lang="es-ES" dirty="0" err="1">
                <a:solidFill>
                  <a:srgbClr val="24292E"/>
                </a:solidFill>
              </a:rPr>
              <a:t>URIs</a:t>
            </a:r>
            <a:r>
              <a:rPr lang="es-ES" dirty="0">
                <a:solidFill>
                  <a:srgbClr val="24292E"/>
                </a:solidFill>
              </a:rPr>
              <a:t> canónicas:</a:t>
            </a:r>
          </a:p>
          <a:p>
            <a:endParaRPr lang="es-ES" dirty="0">
              <a:solidFill>
                <a:srgbClr val="24292E"/>
              </a:solidFill>
            </a:endParaRPr>
          </a:p>
          <a:p>
            <a:r>
              <a:rPr lang="es-ES" b="1" dirty="0">
                <a:solidFill>
                  <a:srgbClr val="24292E"/>
                </a:solidFill>
              </a:rPr>
              <a:t>	http://{dominio}/[{subdominio}]/{tipo}/{concepto}[/{referencia}]</a:t>
            </a:r>
          </a:p>
          <a:p>
            <a:endParaRPr lang="es-ES" dirty="0">
              <a:solidFill>
                <a:srgbClr val="24292E"/>
              </a:solidFill>
            </a:endParaRPr>
          </a:p>
          <a:p>
            <a:r>
              <a:rPr lang="es-ES" dirty="0">
                <a:solidFill>
                  <a:srgbClr val="24292E"/>
                </a:solidFill>
              </a:rPr>
              <a:t>o para </a:t>
            </a:r>
            <a:r>
              <a:rPr lang="es-ES" dirty="0" err="1">
                <a:solidFill>
                  <a:srgbClr val="24292E"/>
                </a:solidFill>
              </a:rPr>
              <a:t>URIs</a:t>
            </a:r>
            <a:r>
              <a:rPr lang="es-ES" dirty="0">
                <a:solidFill>
                  <a:srgbClr val="24292E"/>
                </a:solidFill>
              </a:rPr>
              <a:t> canónicas para un determinado idioma:</a:t>
            </a:r>
          </a:p>
          <a:p>
            <a:endParaRPr lang="es-ES" dirty="0">
              <a:solidFill>
                <a:srgbClr val="24292E"/>
              </a:solidFill>
            </a:endParaRPr>
          </a:p>
          <a:p>
            <a:r>
              <a:rPr lang="es-ES" b="1" dirty="0">
                <a:solidFill>
                  <a:srgbClr val="24292E"/>
                </a:solidFill>
              </a:rPr>
              <a:t>	http://{dominio}/[{subdominio}]/{idioma}/{tipo}/{concepto}[/{referencia}]</a:t>
            </a:r>
            <a:endParaRPr lang="es-ES" b="0" i="0" dirty="0">
              <a:solidFill>
                <a:srgbClr val="24292E"/>
              </a:solidFill>
              <a:effectLst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CC74250-C522-4176-9F44-C421682F6D00}"/>
              </a:ext>
            </a:extLst>
          </p:cNvPr>
          <p:cNvSpPr/>
          <p:nvPr/>
        </p:nvSpPr>
        <p:spPr>
          <a:xfrm>
            <a:off x="631666" y="4942911"/>
            <a:ext cx="8967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2"/>
              </a:rPr>
              <a:t>https://github.com/</a:t>
            </a:r>
            <a:r>
              <a:rPr lang="en-GB" sz="1200" dirty="0" err="1">
                <a:hlinkClick r:id="rId2"/>
              </a:rPr>
              <a:t>HerculesCRUE</a:t>
            </a:r>
            <a:r>
              <a:rPr lang="en-GB" sz="1200" dirty="0">
                <a:hlinkClick r:id="rId2"/>
              </a:rPr>
              <a:t>/</a:t>
            </a:r>
            <a:r>
              <a:rPr lang="en-GB" sz="1200" dirty="0" err="1">
                <a:hlinkClick r:id="rId2"/>
              </a:rPr>
              <a:t>ib</a:t>
            </a:r>
            <a:r>
              <a:rPr lang="en-GB" sz="1200" dirty="0">
                <a:hlinkClick r:id="rId2"/>
              </a:rPr>
              <a:t>-</a:t>
            </a:r>
            <a:r>
              <a:rPr lang="en-GB" sz="1200" dirty="0" err="1">
                <a:hlinkClick r:id="rId2"/>
              </a:rPr>
              <a:t>asio</a:t>
            </a:r>
            <a:r>
              <a:rPr lang="en-GB" sz="1200" dirty="0">
                <a:hlinkClick r:id="rId2"/>
              </a:rPr>
              <a:t>-docs-/tree/master/08-Esquema_de_URIs_Hércules</a:t>
            </a:r>
            <a:endParaRPr lang="en-GB" sz="1200" dirty="0"/>
          </a:p>
          <a:p>
            <a:r>
              <a:rPr lang="en-GB" sz="1200" dirty="0">
                <a:hlinkClick r:id="rId3"/>
              </a:rPr>
              <a:t>https://github.com/</a:t>
            </a:r>
            <a:r>
              <a:rPr lang="en-GB" sz="1200" dirty="0" err="1">
                <a:hlinkClick r:id="rId3"/>
              </a:rPr>
              <a:t>HerculesCRUE</a:t>
            </a:r>
            <a:r>
              <a:rPr lang="en-GB" sz="1200" dirty="0">
                <a:hlinkClick r:id="rId3"/>
              </a:rPr>
              <a:t>/</a:t>
            </a:r>
            <a:r>
              <a:rPr lang="en-GB" sz="1200" dirty="0" err="1">
                <a:hlinkClick r:id="rId3"/>
              </a:rPr>
              <a:t>ib</a:t>
            </a:r>
            <a:r>
              <a:rPr lang="en-GB" sz="1200" dirty="0">
                <a:hlinkClick r:id="rId3"/>
              </a:rPr>
              <a:t>-</a:t>
            </a:r>
            <a:r>
              <a:rPr lang="en-GB" sz="1200" dirty="0" err="1">
                <a:hlinkClick r:id="rId3"/>
              </a:rPr>
              <a:t>asio</a:t>
            </a:r>
            <a:r>
              <a:rPr lang="en-GB" sz="1200" dirty="0">
                <a:hlinkClick r:id="rId3"/>
              </a:rPr>
              <a:t>-docs-/tree/master/09-Buenas_prácticas_para_URIs_Hércules</a:t>
            </a:r>
            <a:endParaRPr lang="en-GB" sz="1200" dirty="0"/>
          </a:p>
          <a:p>
            <a:r>
              <a:rPr lang="en-GB" sz="1200" dirty="0">
                <a:hlinkClick r:id="rId4"/>
              </a:rPr>
              <a:t>https://github.com/HerculesCRUE/ib-uris-generator</a:t>
            </a:r>
            <a:r>
              <a:rPr lang="en-GB" sz="12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793749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71191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Librería de </a:t>
            </a:r>
          </a:p>
          <a:p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descubrimiento</a:t>
            </a:r>
            <a:endParaRPr lang="en-GB" sz="40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CC74250-C522-4176-9F44-C421682F6D00}"/>
              </a:ext>
            </a:extLst>
          </p:cNvPr>
          <p:cNvSpPr/>
          <p:nvPr/>
        </p:nvSpPr>
        <p:spPr>
          <a:xfrm>
            <a:off x="540641" y="3884683"/>
            <a:ext cx="3626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2"/>
              </a:rPr>
              <a:t>https://github.com/</a:t>
            </a:r>
            <a:r>
              <a:rPr lang="en-GB" sz="1200" dirty="0" err="1">
                <a:hlinkClick r:id="rId2"/>
              </a:rPr>
              <a:t>HerculesCRUE</a:t>
            </a:r>
            <a:r>
              <a:rPr lang="en-GB" sz="1200" dirty="0">
                <a:hlinkClick r:id="rId2"/>
              </a:rPr>
              <a:t>/</a:t>
            </a:r>
            <a:r>
              <a:rPr lang="en-GB" sz="1200" dirty="0" err="1">
                <a:hlinkClick r:id="rId2"/>
              </a:rPr>
              <a:t>ib</a:t>
            </a:r>
            <a:r>
              <a:rPr lang="en-GB" sz="1200" dirty="0">
                <a:hlinkClick r:id="rId2"/>
              </a:rPr>
              <a:t>-</a:t>
            </a:r>
            <a:r>
              <a:rPr lang="en-GB" sz="1200" dirty="0" err="1">
                <a:hlinkClick r:id="rId2"/>
              </a:rPr>
              <a:t>asio</a:t>
            </a:r>
            <a:r>
              <a:rPr lang="en-GB" sz="1200" dirty="0">
                <a:hlinkClick r:id="rId2"/>
              </a:rPr>
              <a:t>-docs-/tree/master/24-Librería_de_descubrimiento</a:t>
            </a:r>
            <a:r>
              <a:rPr lang="en-GB" sz="1200" dirty="0"/>
              <a:t> </a:t>
            </a:r>
          </a:p>
        </p:txBody>
      </p:sp>
      <p:pic>
        <p:nvPicPr>
          <p:cNvPr id="28674" name="Picture 2" descr="architecture">
            <a:extLst>
              <a:ext uri="{FF2B5EF4-FFF2-40B4-BE49-F238E27FC236}">
                <a16:creationId xmlns:a16="http://schemas.microsoft.com/office/drawing/2014/main" id="{4E001C35-D137-4DD2-BC4B-4D82E5AD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038" y="1453410"/>
            <a:ext cx="4664778" cy="442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957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71191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Librería de </a:t>
            </a:r>
          </a:p>
          <a:p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descubrimiento</a:t>
            </a:r>
            <a:endParaRPr lang="en-GB" sz="4000" dirty="0"/>
          </a:p>
        </p:txBody>
      </p:sp>
      <p:pic>
        <p:nvPicPr>
          <p:cNvPr id="5" name="table">
            <a:extLst>
              <a:ext uri="{FF2B5EF4-FFF2-40B4-BE49-F238E27FC236}">
                <a16:creationId xmlns:a16="http://schemas.microsoft.com/office/drawing/2014/main" id="{FC0B5432-0164-4A3D-8180-C29F6195A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41" y="1489791"/>
            <a:ext cx="9040885" cy="430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1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3315142-E4D9-492D-82B1-E84B93BDA924}"/>
              </a:ext>
            </a:extLst>
          </p:cNvPr>
          <p:cNvSpPr/>
          <p:nvPr/>
        </p:nvSpPr>
        <p:spPr>
          <a:xfrm>
            <a:off x="0" y="5436749"/>
            <a:ext cx="969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2"/>
              </a:rPr>
              <a:t>https://www.um.es/web/hercules/actuacion</a:t>
            </a:r>
            <a:r>
              <a:rPr lang="en-GB" sz="1200" dirty="0"/>
              <a:t> </a:t>
            </a:r>
          </a:p>
        </p:txBody>
      </p:sp>
      <p:pic>
        <p:nvPicPr>
          <p:cNvPr id="2050" name="Picture 2" descr="Universidades colaboradoras en el proyecto Hercules">
            <a:extLst>
              <a:ext uri="{FF2B5EF4-FFF2-40B4-BE49-F238E27FC236}">
                <a16:creationId xmlns:a16="http://schemas.microsoft.com/office/drawing/2014/main" id="{186DF8CB-6177-40CB-A574-EEF1A668E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26" y="1819965"/>
            <a:ext cx="8116772" cy="337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1267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rquitectura APIs / Web">
            <a:extLst>
              <a:ext uri="{FF2B5EF4-FFF2-40B4-BE49-F238E27FC236}">
                <a16:creationId xmlns:a16="http://schemas.microsoft.com/office/drawing/2014/main" id="{E59915A7-7DB0-4FAD-B12A-ACBC27370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493" y="1665356"/>
            <a:ext cx="3695448" cy="422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71191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 err="1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Frontend</a:t>
            </a:r>
            <a:endParaRPr lang="en-GB" sz="40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812115E-DE81-45C0-AFF5-DA865B8D4E13}"/>
              </a:ext>
            </a:extLst>
          </p:cNvPr>
          <p:cNvSpPr/>
          <p:nvPr/>
        </p:nvSpPr>
        <p:spPr>
          <a:xfrm>
            <a:off x="540641" y="3195216"/>
            <a:ext cx="24737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3"/>
              </a:rPr>
              <a:t>https://github.com/HerculesCRUE/ib-asio-docs-/blob/master/00-Arquitectura/arquitectura_semantica/documento_arquitectura/ASIO_Izertis_Arquitectura.md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286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Framework de Universidad de Murcia">
            <a:extLst>
              <a:ext uri="{FF2B5EF4-FFF2-40B4-BE49-F238E27FC236}">
                <a16:creationId xmlns:a16="http://schemas.microsoft.com/office/drawing/2014/main" id="{BA8D14DE-AEB3-4F1B-813E-8FFACF62A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60" y="3010080"/>
            <a:ext cx="4769630" cy="24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71191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 err="1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Stack</a:t>
            </a:r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 LDP</a:t>
            </a:r>
            <a:endParaRPr lang="en-GB" sz="4000" dirty="0"/>
          </a:p>
        </p:txBody>
      </p:sp>
      <p:pic>
        <p:nvPicPr>
          <p:cNvPr id="15362" name="Picture 2" descr="Arquitectura Apache Jena">
            <a:extLst>
              <a:ext uri="{FF2B5EF4-FFF2-40B4-BE49-F238E27FC236}">
                <a16:creationId xmlns:a16="http://schemas.microsoft.com/office/drawing/2014/main" id="{D1A37E8D-A422-4EB7-9941-8A01E5053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108" y="1457869"/>
            <a:ext cx="4443273" cy="429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718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71191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 err="1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Stack</a:t>
            </a:r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 LDP</a:t>
            </a:r>
            <a:endParaRPr lang="en-GB" sz="4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EE1D28-A092-4005-837B-B456A240A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315" y="1348435"/>
            <a:ext cx="3271737" cy="448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tocolos">
            <a:extLst>
              <a:ext uri="{FF2B5EF4-FFF2-40B4-BE49-F238E27FC236}">
                <a16:creationId xmlns:a16="http://schemas.microsoft.com/office/drawing/2014/main" id="{173D109C-8EBA-4D77-B073-190F38665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91" y="3056375"/>
            <a:ext cx="4499209" cy="107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BF513FA-D7E3-44CA-A7AD-0A8770D12BB8}"/>
              </a:ext>
            </a:extLst>
          </p:cNvPr>
          <p:cNvSpPr/>
          <p:nvPr/>
        </p:nvSpPr>
        <p:spPr>
          <a:xfrm>
            <a:off x="540641" y="4709408"/>
            <a:ext cx="4975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4"/>
              </a:rPr>
              <a:t>https://github.com/HerculesCRUE/ib-asio-docs-/tree/master/00-Arquitectura/arquitectura_semantica/ldp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2859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71191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 err="1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Stack</a:t>
            </a:r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 LDP</a:t>
            </a:r>
            <a:endParaRPr lang="en-GB" sz="4000" dirty="0"/>
          </a:p>
        </p:txBody>
      </p:sp>
      <p:pic>
        <p:nvPicPr>
          <p:cNvPr id="14338" name="Picture 2" descr="Trellis">
            <a:extLst>
              <a:ext uri="{FF2B5EF4-FFF2-40B4-BE49-F238E27FC236}">
                <a16:creationId xmlns:a16="http://schemas.microsoft.com/office/drawing/2014/main" id="{35F74F0A-657B-41DA-82DA-0F86297DD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"/>
          <a:stretch/>
        </p:blipFill>
        <p:spPr bwMode="auto">
          <a:xfrm>
            <a:off x="3479954" y="1263135"/>
            <a:ext cx="6065468" cy="433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cursos y contenedores">
            <a:extLst>
              <a:ext uri="{FF2B5EF4-FFF2-40B4-BE49-F238E27FC236}">
                <a16:creationId xmlns:a16="http://schemas.microsoft.com/office/drawing/2014/main" id="{64E7478F-7B93-4C77-A2EB-72D1ABADF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81" y="2865841"/>
            <a:ext cx="2513454" cy="173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420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ntegración arquitectura semántica e infraestructura ontológica">
            <a:extLst>
              <a:ext uri="{FF2B5EF4-FFF2-40B4-BE49-F238E27FC236}">
                <a16:creationId xmlns:a16="http://schemas.microsoft.com/office/drawing/2014/main" id="{C2EBB4BC-689C-4244-8F0F-5E9E268BF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627" y="2102684"/>
            <a:ext cx="5898207" cy="372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71191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Integración AS-IO 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246303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71191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 err="1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Benchmarks</a:t>
            </a:r>
            <a:endParaRPr lang="en-GB" sz="4000" dirty="0"/>
          </a:p>
        </p:txBody>
      </p:sp>
      <p:pic>
        <p:nvPicPr>
          <p:cNvPr id="26626" name="Picture 2" descr="image-20200525074916076">
            <a:extLst>
              <a:ext uri="{FF2B5EF4-FFF2-40B4-BE49-F238E27FC236}">
                <a16:creationId xmlns:a16="http://schemas.microsoft.com/office/drawing/2014/main" id="{E5E4A303-0126-473C-BD28-C7F35D99C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0" r="31164" b="1640"/>
          <a:stretch/>
        </p:blipFill>
        <p:spPr bwMode="auto">
          <a:xfrm>
            <a:off x="3524180" y="1706445"/>
            <a:ext cx="5901693" cy="410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F156702-846E-462B-83CE-AE9AAA6B417D}"/>
              </a:ext>
            </a:extLst>
          </p:cNvPr>
          <p:cNvSpPr/>
          <p:nvPr/>
        </p:nvSpPr>
        <p:spPr>
          <a:xfrm>
            <a:off x="540642" y="3621356"/>
            <a:ext cx="2363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3"/>
              </a:rPr>
              <a:t>https://github.com/HerculesCRUE/ib-benchmarks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1930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71191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Federación de</a:t>
            </a:r>
          </a:p>
          <a:p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consultas</a:t>
            </a:r>
            <a:endParaRPr lang="en-GB" sz="40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F156702-846E-462B-83CE-AE9AAA6B417D}"/>
              </a:ext>
            </a:extLst>
          </p:cNvPr>
          <p:cNvSpPr/>
          <p:nvPr/>
        </p:nvSpPr>
        <p:spPr>
          <a:xfrm>
            <a:off x="540641" y="3587477"/>
            <a:ext cx="32162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2"/>
              </a:rPr>
              <a:t>https://github.com/</a:t>
            </a:r>
            <a:r>
              <a:rPr lang="en-GB" sz="1200" dirty="0" err="1">
                <a:hlinkClick r:id="rId2"/>
              </a:rPr>
              <a:t>HerculesCRUE</a:t>
            </a:r>
            <a:r>
              <a:rPr lang="en-GB" sz="1200" dirty="0">
                <a:hlinkClick r:id="rId2"/>
              </a:rPr>
              <a:t>/</a:t>
            </a:r>
            <a:r>
              <a:rPr lang="en-GB" sz="1200" dirty="0" err="1">
                <a:hlinkClick r:id="rId2"/>
              </a:rPr>
              <a:t>ib</a:t>
            </a:r>
            <a:r>
              <a:rPr lang="en-GB" sz="1200" dirty="0">
                <a:hlinkClick r:id="rId2"/>
              </a:rPr>
              <a:t>-</a:t>
            </a:r>
            <a:r>
              <a:rPr lang="en-GB" sz="1200" dirty="0" err="1">
                <a:hlinkClick r:id="rId2"/>
              </a:rPr>
              <a:t>asio</a:t>
            </a:r>
            <a:r>
              <a:rPr lang="en-GB" sz="1200" dirty="0">
                <a:hlinkClick r:id="rId2"/>
              </a:rPr>
              <a:t>-docs-/tree/master/00-Arquitectura/</a:t>
            </a:r>
            <a:r>
              <a:rPr lang="en-GB" sz="1200" dirty="0" err="1">
                <a:hlinkClick r:id="rId2"/>
              </a:rPr>
              <a:t>Federación</a:t>
            </a:r>
            <a:r>
              <a:rPr lang="en-GB" sz="1200" dirty="0"/>
              <a:t> 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57618494-B168-426E-BABA-29CC5856A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331" y="1567314"/>
            <a:ext cx="3947859" cy="425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2041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71191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Vista de</a:t>
            </a:r>
          </a:p>
          <a:p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despliegue</a:t>
            </a:r>
            <a:endParaRPr lang="en-GB" sz="4000" dirty="0"/>
          </a:p>
        </p:txBody>
      </p:sp>
      <p:pic>
        <p:nvPicPr>
          <p:cNvPr id="21506" name="Picture 2" descr="Vista de despliegue">
            <a:extLst>
              <a:ext uri="{FF2B5EF4-FFF2-40B4-BE49-F238E27FC236}">
                <a16:creationId xmlns:a16="http://schemas.microsoft.com/office/drawing/2014/main" id="{54D15E1C-DB7A-4E0B-9081-8868A1011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937" y="1550503"/>
            <a:ext cx="4532472" cy="428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14B91C4-2200-4E5A-B375-1DF8581189BE}"/>
              </a:ext>
            </a:extLst>
          </p:cNvPr>
          <p:cNvSpPr/>
          <p:nvPr/>
        </p:nvSpPr>
        <p:spPr>
          <a:xfrm>
            <a:off x="540641" y="3429000"/>
            <a:ext cx="24737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3"/>
              </a:rPr>
              <a:t>https://github.com/HerculesCRUE/ib-asio-docs-/blob/master/00-Arquitectura/arquitectura_semantica/documento_arquitectura/ASIO_Izertis_Arquitectura.md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7096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71191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Vista de</a:t>
            </a:r>
          </a:p>
          <a:p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despliegue</a:t>
            </a:r>
            <a:endParaRPr lang="en-GB" sz="4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5027EF-B7E6-4932-AFAD-9351F9B3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43" y="1439703"/>
            <a:ext cx="9114625" cy="436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420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4C2E52C-1E00-47C5-851A-4D07645CB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697" y="2134821"/>
            <a:ext cx="10724606" cy="3529493"/>
          </a:xfrm>
        </p:spPr>
        <p:txBody>
          <a:bodyPr/>
          <a:lstStyle/>
          <a:p>
            <a:pPr algn="l"/>
            <a:r>
              <a:rPr lang="es-ES_tradnl" sz="5400" dirty="0"/>
              <a:t>ASIO – </a:t>
            </a:r>
            <a:r>
              <a:rPr lang="es-ES_tradnl" sz="5400" dirty="0" err="1"/>
              <a:t>Knowledge</a:t>
            </a:r>
            <a:r>
              <a:rPr lang="es-ES_tradnl" sz="5400" dirty="0"/>
              <a:t> </a:t>
            </a:r>
            <a:r>
              <a:rPr lang="es-ES_tradnl" sz="5400" dirty="0" err="1"/>
              <a:t>Graphs</a:t>
            </a:r>
            <a:br>
              <a:rPr lang="es-ES_tradnl" sz="5400" dirty="0"/>
            </a:br>
            <a:br>
              <a:rPr lang="es-ES_tradnl" sz="5400" dirty="0"/>
            </a:br>
            <a:r>
              <a:rPr lang="es-ES" dirty="0"/>
              <a:t>Introducción al subsistema Infraestructura Ontológica</a:t>
            </a:r>
            <a:br>
              <a:rPr lang="es-ES" dirty="0"/>
            </a:br>
            <a:br>
              <a:rPr lang="es-ES" dirty="0"/>
            </a:br>
            <a:r>
              <a:rPr lang="es-ES" dirty="0"/>
              <a:t>Aplicación de conceptos FAIR </a:t>
            </a:r>
            <a:br>
              <a:rPr lang="es-ES_tradnl" sz="5400" dirty="0"/>
            </a:b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3295349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3315142-E4D9-492D-82B1-E84B93BDA924}"/>
              </a:ext>
            </a:extLst>
          </p:cNvPr>
          <p:cNvSpPr/>
          <p:nvPr/>
        </p:nvSpPr>
        <p:spPr>
          <a:xfrm>
            <a:off x="0" y="5436749"/>
            <a:ext cx="9698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2"/>
              </a:rPr>
              <a:t>https://www.um.es/web/hercules/sobre-hercules/antecedentes</a:t>
            </a:r>
            <a:endParaRPr lang="en-GB" sz="1200" dirty="0"/>
          </a:p>
          <a:p>
            <a:pPr algn="ctr"/>
            <a:r>
              <a:rPr lang="en-GB" sz="1200" dirty="0">
                <a:hlinkClick r:id="rId3"/>
              </a:rPr>
              <a:t>https://www.um.es/web/hercules/sobre-hercules/oficina-de-proyecto</a:t>
            </a:r>
            <a:r>
              <a:rPr lang="en-GB" sz="1200" dirty="0"/>
              <a:t>  </a:t>
            </a:r>
          </a:p>
        </p:txBody>
      </p:sp>
      <p:pic>
        <p:nvPicPr>
          <p:cNvPr id="3074" name="Picture 2" descr="Hercules Acciones Esp">
            <a:extLst>
              <a:ext uri="{FF2B5EF4-FFF2-40B4-BE49-F238E27FC236}">
                <a16:creationId xmlns:a16="http://schemas.microsoft.com/office/drawing/2014/main" id="{181791CD-864A-4BEB-89A2-F0AD15FCA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83409"/>
            <a:ext cx="8373928" cy="320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4FCA423-3355-452E-8C2D-370B94836D6A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Antecedentes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400908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71191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Infraestructura Ontológica</a:t>
            </a:r>
            <a:endParaRPr lang="en-GB" sz="4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DA2DD5-E997-4F59-860C-3B6303CB3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17" y="2197677"/>
            <a:ext cx="7496828" cy="35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343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0" y="1489791"/>
            <a:ext cx="76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Red de Ontologías Hércules (ROH)</a:t>
            </a:r>
            <a:endParaRPr lang="en-GB" sz="4000" dirty="0"/>
          </a:p>
        </p:txBody>
      </p:sp>
      <p:pic>
        <p:nvPicPr>
          <p:cNvPr id="2050" name="Picture 2" descr="1st-example">
            <a:extLst>
              <a:ext uri="{FF2B5EF4-FFF2-40B4-BE49-F238E27FC236}">
                <a16:creationId xmlns:a16="http://schemas.microsoft.com/office/drawing/2014/main" id="{F8EF024C-631B-47EF-9F03-7C2AA734C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557" y="2257999"/>
            <a:ext cx="5504069" cy="369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st-example">
            <a:extLst>
              <a:ext uri="{FF2B5EF4-FFF2-40B4-BE49-F238E27FC236}">
                <a16:creationId xmlns:a16="http://schemas.microsoft.com/office/drawing/2014/main" id="{5F8CA066-1C40-42E4-B21A-19CA0E93A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96" y="2376557"/>
            <a:ext cx="5326643" cy="18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B9EBC4D-1145-4147-9760-885526731BC2}"/>
              </a:ext>
            </a:extLst>
          </p:cNvPr>
          <p:cNvSpPr/>
          <p:nvPr/>
        </p:nvSpPr>
        <p:spPr>
          <a:xfrm>
            <a:off x="540640" y="4529531"/>
            <a:ext cx="43317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4"/>
              </a:rPr>
              <a:t>https://github.com/</a:t>
            </a:r>
            <a:r>
              <a:rPr lang="en-GB" sz="1200" dirty="0" err="1">
                <a:hlinkClick r:id="rId4"/>
              </a:rPr>
              <a:t>HerculesCRUE</a:t>
            </a:r>
            <a:r>
              <a:rPr lang="en-GB" sz="1200" dirty="0">
                <a:hlinkClick r:id="rId4"/>
              </a:rPr>
              <a:t>/</a:t>
            </a:r>
            <a:r>
              <a:rPr lang="en-GB" sz="1200" dirty="0" err="1">
                <a:hlinkClick r:id="rId4"/>
              </a:rPr>
              <a:t>ib</a:t>
            </a:r>
            <a:r>
              <a:rPr lang="en-GB" sz="1200" dirty="0">
                <a:hlinkClick r:id="rId4"/>
              </a:rPr>
              <a:t>-</a:t>
            </a:r>
            <a:r>
              <a:rPr lang="en-GB" sz="1200" dirty="0" err="1">
                <a:hlinkClick r:id="rId4"/>
              </a:rPr>
              <a:t>asio</a:t>
            </a:r>
            <a:r>
              <a:rPr lang="en-GB" sz="1200" dirty="0">
                <a:hlinkClick r:id="rId4"/>
              </a:rPr>
              <a:t>-docs-/blob/master/01-Red_de_Ontologías_Hércules/</a:t>
            </a:r>
            <a:endParaRPr lang="en-GB" sz="1200" dirty="0"/>
          </a:p>
          <a:p>
            <a:endParaRPr lang="en-GB" sz="1200" dirty="0"/>
          </a:p>
          <a:p>
            <a:r>
              <a:rPr lang="en-GB" sz="1200" dirty="0">
                <a:hlinkClick r:id="rId5"/>
              </a:rPr>
              <a:t>https://github.com/</a:t>
            </a:r>
            <a:r>
              <a:rPr lang="en-GB" sz="1200" dirty="0" err="1">
                <a:hlinkClick r:id="rId5"/>
              </a:rPr>
              <a:t>HerculesCRUE</a:t>
            </a:r>
            <a:r>
              <a:rPr lang="en-GB" sz="1200" dirty="0">
                <a:hlinkClick r:id="rId5"/>
              </a:rPr>
              <a:t>/</a:t>
            </a:r>
            <a:r>
              <a:rPr lang="en-GB" sz="1200" dirty="0" err="1">
                <a:hlinkClick r:id="rId5"/>
              </a:rPr>
              <a:t>ib</a:t>
            </a:r>
            <a:r>
              <a:rPr lang="en-GB" sz="1200" dirty="0">
                <a:hlinkClick r:id="rId5"/>
              </a:rPr>
              <a:t>-</a:t>
            </a:r>
            <a:r>
              <a:rPr lang="en-GB" sz="1200" dirty="0" err="1">
                <a:hlinkClick r:id="rId5"/>
              </a:rPr>
              <a:t>asio</a:t>
            </a:r>
            <a:r>
              <a:rPr lang="en-GB" sz="1200" dirty="0">
                <a:hlinkClick r:id="rId5"/>
              </a:rPr>
              <a:t>-docs-/blob/master/02-Especificación_Ontologías_Hércules/</a:t>
            </a:r>
            <a:r>
              <a:rPr lang="en-GB" sz="1200" dirty="0"/>
              <a:t> 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E635E68-CA17-47C9-8B3A-A2FDF962888C}"/>
              </a:ext>
            </a:extLst>
          </p:cNvPr>
          <p:cNvSpPr/>
          <p:nvPr/>
        </p:nvSpPr>
        <p:spPr>
          <a:xfrm>
            <a:off x="11825357" y="1970157"/>
            <a:ext cx="366643" cy="4102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96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0" y="1489791"/>
            <a:ext cx="112626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Multilingüismo (</a:t>
            </a:r>
            <a:r>
              <a:rPr lang="es-ES" sz="4000" dirty="0" err="1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multilocalismo</a:t>
            </a:r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/</a:t>
            </a:r>
            <a:r>
              <a:rPr lang="es-ES" sz="4000" dirty="0" err="1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multiescriptalismo</a:t>
            </a:r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)</a:t>
            </a:r>
            <a:endParaRPr lang="en-GB" sz="40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9EBC4D-1145-4147-9760-885526731BC2}"/>
              </a:ext>
            </a:extLst>
          </p:cNvPr>
          <p:cNvSpPr/>
          <p:nvPr/>
        </p:nvSpPr>
        <p:spPr>
          <a:xfrm>
            <a:off x="540640" y="5694589"/>
            <a:ext cx="88104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2"/>
              </a:rPr>
              <a:t>https://github.com/HerculesCRUE/ib-asio-docs-/blob/master/04-Modelo_multilingüismo/ASIO_Izertis_ModeloMultilinguismo.md</a:t>
            </a:r>
            <a:r>
              <a:rPr lang="en-GB" sz="1200" dirty="0"/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43695FB-B2DE-4387-BB39-4E2D74204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3" y="2347589"/>
            <a:ext cx="8176591" cy="31214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7062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0" y="1489791"/>
            <a:ext cx="112626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Control de versiones OWL</a:t>
            </a:r>
            <a:endParaRPr lang="en-GB" sz="40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9EBC4D-1145-4147-9760-885526731BC2}"/>
              </a:ext>
            </a:extLst>
          </p:cNvPr>
          <p:cNvSpPr/>
          <p:nvPr/>
        </p:nvSpPr>
        <p:spPr>
          <a:xfrm>
            <a:off x="540640" y="5694589"/>
            <a:ext cx="88104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2"/>
              </a:rPr>
              <a:t>https://github.com/HerculesCRUE/ib-asio-docs-/blob/master/07-Control_de_versiones_OWL/ASIO_Izertis_ControlDeVersionesOWL.md</a:t>
            </a:r>
            <a:r>
              <a:rPr lang="en-GB" sz="1200" dirty="0"/>
              <a:t> 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5864A86-0E72-4D5B-97C5-E74C40B57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4" t="43168"/>
          <a:stretch/>
        </p:blipFill>
        <p:spPr bwMode="auto">
          <a:xfrm>
            <a:off x="767893" y="2399669"/>
            <a:ext cx="8047112" cy="3005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4320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0" y="1489791"/>
            <a:ext cx="7618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Conversión a OWL/RDF</a:t>
            </a:r>
            <a:endParaRPr lang="en-GB" sz="40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9EBC4D-1145-4147-9760-885526731BC2}"/>
              </a:ext>
            </a:extLst>
          </p:cNvPr>
          <p:cNvSpPr/>
          <p:nvPr/>
        </p:nvSpPr>
        <p:spPr>
          <a:xfrm>
            <a:off x="540640" y="5694589"/>
            <a:ext cx="88104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2"/>
              </a:rPr>
              <a:t>https://github.com/</a:t>
            </a:r>
            <a:r>
              <a:rPr lang="en-GB" sz="1200" dirty="0" err="1">
                <a:hlinkClick r:id="rId2"/>
              </a:rPr>
              <a:t>HerculesCRUE</a:t>
            </a:r>
            <a:r>
              <a:rPr lang="en-GB" sz="1200" dirty="0">
                <a:hlinkClick r:id="rId2"/>
              </a:rPr>
              <a:t>/</a:t>
            </a:r>
            <a:r>
              <a:rPr lang="en-GB" sz="1200" dirty="0" err="1">
                <a:hlinkClick r:id="rId2"/>
              </a:rPr>
              <a:t>ib</a:t>
            </a:r>
            <a:r>
              <a:rPr lang="en-GB" sz="1200" dirty="0">
                <a:hlinkClick r:id="rId2"/>
              </a:rPr>
              <a:t>-</a:t>
            </a:r>
            <a:r>
              <a:rPr lang="en-GB" sz="1200" dirty="0" err="1">
                <a:hlinkClick r:id="rId2"/>
              </a:rPr>
              <a:t>asio</a:t>
            </a:r>
            <a:r>
              <a:rPr lang="en-GB" sz="1200" dirty="0">
                <a:hlinkClick r:id="rId2"/>
              </a:rPr>
              <a:t>-docs-/blob/master/03-Conversión_de_recursos_a_OWL/</a:t>
            </a:r>
            <a:r>
              <a:rPr lang="en-GB" sz="1200" dirty="0"/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581E26-0268-4028-8A4D-1A30BDF76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2" t="7607" r="3224" b="34521"/>
          <a:stretch/>
        </p:blipFill>
        <p:spPr>
          <a:xfrm>
            <a:off x="732530" y="2337134"/>
            <a:ext cx="8618600" cy="31169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94768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1D8C0A1-CD68-4934-9D79-966EE434F9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93"/>
          <a:stretch/>
        </p:blipFill>
        <p:spPr>
          <a:xfrm>
            <a:off x="540641" y="2384772"/>
            <a:ext cx="6756632" cy="315516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C49E47D-63AF-4066-AAC0-E2705A2A38D4}"/>
              </a:ext>
            </a:extLst>
          </p:cNvPr>
          <p:cNvSpPr/>
          <p:nvPr/>
        </p:nvSpPr>
        <p:spPr>
          <a:xfrm>
            <a:off x="599944" y="5727035"/>
            <a:ext cx="17248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hlinkClick r:id="rId3"/>
              </a:rPr>
              <a:t>https://www.go-fair.org/</a:t>
            </a:r>
            <a:endParaRPr lang="en-GB" sz="12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523E590-5C16-4747-99FD-7C331235176A}"/>
              </a:ext>
            </a:extLst>
          </p:cNvPr>
          <p:cNvSpPr/>
          <p:nvPr/>
        </p:nvSpPr>
        <p:spPr>
          <a:xfrm>
            <a:off x="540641" y="1489791"/>
            <a:ext cx="71191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Principios FAIR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31486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9E4426A-EF5F-4BBD-BD5D-55483FC6B8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3" b="57372"/>
          <a:stretch/>
        </p:blipFill>
        <p:spPr>
          <a:xfrm>
            <a:off x="507312" y="2014989"/>
            <a:ext cx="8372374" cy="129941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0A37F0A0-4C34-4137-87DF-0CA503DA074F}"/>
              </a:ext>
            </a:extLst>
          </p:cNvPr>
          <p:cNvSpPr/>
          <p:nvPr/>
        </p:nvSpPr>
        <p:spPr>
          <a:xfrm>
            <a:off x="759765" y="3968459"/>
            <a:ext cx="86049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URIs </a:t>
            </a:r>
            <a:r>
              <a:rPr lang="en-GB" sz="2400" dirty="0" err="1"/>
              <a:t>Unicas</a:t>
            </a:r>
            <a:r>
              <a:rPr lang="en-GB" sz="2400" dirty="0"/>
              <a:t> y </a:t>
            </a:r>
            <a:r>
              <a:rPr lang="en-GB" sz="2400" dirty="0" err="1"/>
              <a:t>persistentes</a:t>
            </a:r>
            <a:r>
              <a:rPr lang="en-GB" sz="2400" dirty="0"/>
              <a:t> (PURL)</a:t>
            </a:r>
          </a:p>
          <a:p>
            <a:endParaRPr lang="en-GB" sz="2400" dirty="0"/>
          </a:p>
          <a:p>
            <a:r>
              <a:rPr lang="en-GB" sz="2400" dirty="0" err="1"/>
              <a:t>Metadatos</a:t>
            </a:r>
            <a:r>
              <a:rPr lang="en-GB" sz="2400" dirty="0"/>
              <a:t> para </a:t>
            </a:r>
            <a:r>
              <a:rPr lang="en-GB" sz="2400" dirty="0" err="1"/>
              <a:t>documentar</a:t>
            </a:r>
            <a:r>
              <a:rPr lang="en-GB" sz="2400" dirty="0"/>
              <a:t> </a:t>
            </a:r>
            <a:r>
              <a:rPr lang="en-GB" sz="2400" dirty="0" err="1"/>
              <a:t>conceptos</a:t>
            </a:r>
            <a:r>
              <a:rPr lang="en-GB" sz="2400" dirty="0"/>
              <a:t> y </a:t>
            </a:r>
            <a:r>
              <a:rPr lang="en-GB" sz="2400" dirty="0" err="1"/>
              <a:t>propiedades</a:t>
            </a:r>
            <a:endParaRPr lang="en-GB" sz="2400" dirty="0"/>
          </a:p>
          <a:p>
            <a:endParaRPr lang="en-GB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464724D-6C1F-443B-926D-D081D5D520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020" y="3384730"/>
            <a:ext cx="1927147" cy="189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173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464724D-6C1F-443B-926D-D081D5D52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020" y="3384730"/>
            <a:ext cx="1927147" cy="189296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4B5A217-84D3-4044-AE8D-810A39D7AC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51" t="43140" r="1051" b="42111"/>
          <a:stretch/>
        </p:blipFill>
        <p:spPr>
          <a:xfrm>
            <a:off x="499211" y="2092344"/>
            <a:ext cx="8372374" cy="69301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4FDC234-5B07-4F96-8116-BCAA476743B9}"/>
              </a:ext>
            </a:extLst>
          </p:cNvPr>
          <p:cNvSpPr/>
          <p:nvPr/>
        </p:nvSpPr>
        <p:spPr>
          <a:xfrm>
            <a:off x="809416" y="3800370"/>
            <a:ext cx="86049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err="1"/>
              <a:t>Acceso</a:t>
            </a:r>
            <a:r>
              <a:rPr lang="en-GB" sz="2400" dirty="0"/>
              <a:t> a </a:t>
            </a:r>
            <a:r>
              <a:rPr lang="en-GB" sz="2400" dirty="0" err="1"/>
              <a:t>través</a:t>
            </a:r>
            <a:r>
              <a:rPr lang="en-GB" sz="2400" dirty="0"/>
              <a:t> de APIs </a:t>
            </a:r>
            <a:r>
              <a:rPr lang="en-GB" sz="2400" dirty="0" err="1"/>
              <a:t>públicas</a:t>
            </a:r>
            <a:r>
              <a:rPr lang="en-GB" sz="2400" dirty="0"/>
              <a:t> a </a:t>
            </a:r>
            <a:r>
              <a:rPr lang="en-GB" sz="2400" dirty="0" err="1"/>
              <a:t>datos</a:t>
            </a:r>
            <a:r>
              <a:rPr lang="en-GB" sz="2400" dirty="0"/>
              <a:t> y </a:t>
            </a:r>
            <a:r>
              <a:rPr lang="en-GB" sz="2400" dirty="0" err="1"/>
              <a:t>metadatos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 err="1"/>
              <a:t>Sincronización</a:t>
            </a:r>
            <a:r>
              <a:rPr lang="en-GB" sz="2400" dirty="0"/>
              <a:t> con </a:t>
            </a:r>
            <a:r>
              <a:rPr lang="en-GB" sz="2400" dirty="0" err="1"/>
              <a:t>arquitectura</a:t>
            </a:r>
            <a:r>
              <a:rPr lang="en-GB" sz="2400" dirty="0"/>
              <a:t> </a:t>
            </a:r>
            <a:r>
              <a:rPr lang="en-GB" sz="2400" dirty="0" err="1"/>
              <a:t>semántica</a:t>
            </a:r>
            <a:r>
              <a:rPr lang="en-GB" sz="2400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67481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464724D-6C1F-443B-926D-D081D5D52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020" y="3384730"/>
            <a:ext cx="1927147" cy="18929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8DFB25A-2EF1-4B53-80B9-7871C19AF3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40" t="56582" r="1740" b="17829"/>
          <a:stretch/>
        </p:blipFill>
        <p:spPr>
          <a:xfrm>
            <a:off x="466110" y="1662558"/>
            <a:ext cx="8372374" cy="120235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E6DA314-31D1-4B72-A62B-0F4D176D7AF7}"/>
              </a:ext>
            </a:extLst>
          </p:cNvPr>
          <p:cNvSpPr/>
          <p:nvPr/>
        </p:nvSpPr>
        <p:spPr>
          <a:xfrm>
            <a:off x="872568" y="3187897"/>
            <a:ext cx="8604950" cy="2239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OWL &amp; SKOS (</a:t>
            </a:r>
            <a:r>
              <a:rPr lang="en-GB" sz="2400" dirty="0" err="1"/>
              <a:t>estructura</a:t>
            </a:r>
            <a:r>
              <a:rPr lang="en-GB" sz="2400" dirty="0"/>
              <a:t>, </a:t>
            </a:r>
            <a:r>
              <a:rPr lang="en-GB" sz="2400" dirty="0" err="1"/>
              <a:t>dominio</a:t>
            </a:r>
            <a:r>
              <a:rPr lang="en-GB" sz="2400" dirty="0"/>
              <a:t> y </a:t>
            </a:r>
            <a:r>
              <a:rPr lang="en-GB" sz="2400" dirty="0" err="1"/>
              <a:t>rango</a:t>
            </a:r>
            <a:r>
              <a:rPr lang="en-GB" sz="2400" dirty="0"/>
              <a:t>)</a:t>
            </a:r>
          </a:p>
          <a:p>
            <a:pPr>
              <a:lnSpc>
                <a:spcPct val="150000"/>
              </a:lnSpc>
            </a:pPr>
            <a:r>
              <a:rPr lang="en-GB" sz="2400" dirty="0" err="1"/>
              <a:t>Mapeo</a:t>
            </a:r>
            <a:r>
              <a:rPr lang="en-GB" sz="2400" dirty="0"/>
              <a:t> de </a:t>
            </a:r>
            <a:r>
              <a:rPr lang="en-GB" sz="2400" dirty="0" err="1"/>
              <a:t>ontologías</a:t>
            </a:r>
            <a:r>
              <a:rPr lang="en-GB" sz="2400" dirty="0"/>
              <a:t> (logical interoperability)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PDFs </a:t>
            </a:r>
            <a:r>
              <a:rPr lang="en-GB" sz="2400" dirty="0" err="1"/>
              <a:t>ministerio</a:t>
            </a:r>
            <a:r>
              <a:rPr lang="en-GB" sz="2400" dirty="0"/>
              <a:t> (areas </a:t>
            </a:r>
            <a:r>
              <a:rPr lang="en-GB" sz="2400" dirty="0" err="1"/>
              <a:t>en</a:t>
            </a:r>
            <a:r>
              <a:rPr lang="en-GB" sz="2400" dirty="0"/>
              <a:t> SKOS </a:t>
            </a:r>
            <a:r>
              <a:rPr lang="en-GB" sz="2400" dirty="0" err="1"/>
              <a:t>multilingües</a:t>
            </a:r>
            <a:r>
              <a:rPr lang="en-GB" sz="2400" dirty="0"/>
              <a:t>)</a:t>
            </a:r>
          </a:p>
          <a:p>
            <a:pPr>
              <a:lnSpc>
                <a:spcPct val="150000"/>
              </a:lnSpc>
            </a:pPr>
            <a:r>
              <a:rPr lang="en-GB" sz="2400" dirty="0" err="1"/>
              <a:t>Mapeo</a:t>
            </a:r>
            <a:r>
              <a:rPr lang="en-GB" sz="2400" dirty="0"/>
              <a:t> UNESCO (SKOS de UM) - </a:t>
            </a:r>
            <a:r>
              <a:rPr lang="en-GB" sz="2400" dirty="0" err="1"/>
              <a:t>Ministerio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95766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464724D-6C1F-443B-926D-D081D5D52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020" y="3384730"/>
            <a:ext cx="1927147" cy="189296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9A81E6C-39A2-4478-9B70-B16188D305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90" t="84453" r="690" b="798"/>
          <a:stretch/>
        </p:blipFill>
        <p:spPr>
          <a:xfrm>
            <a:off x="503348" y="2175095"/>
            <a:ext cx="8372374" cy="69301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838071F-03DA-4663-8D9F-4CE1B31B8E85}"/>
              </a:ext>
            </a:extLst>
          </p:cNvPr>
          <p:cNvSpPr/>
          <p:nvPr/>
        </p:nvSpPr>
        <p:spPr>
          <a:xfrm>
            <a:off x="813553" y="3883121"/>
            <a:ext cx="86049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err="1"/>
              <a:t>foaf:Person</a:t>
            </a:r>
            <a:r>
              <a:rPr lang="en-GB" sz="2400" dirty="0"/>
              <a:t>, </a:t>
            </a:r>
            <a:r>
              <a:rPr lang="en-GB" sz="2400" dirty="0" err="1"/>
              <a:t>foaf:Project</a:t>
            </a:r>
            <a:r>
              <a:rPr lang="en-GB" sz="2400" dirty="0"/>
              <a:t>, w3c:time, etc </a:t>
            </a:r>
          </a:p>
          <a:p>
            <a:endParaRPr lang="en-GB" sz="2400" dirty="0"/>
          </a:p>
          <a:p>
            <a:r>
              <a:rPr lang="en-GB" sz="2400" dirty="0" err="1"/>
              <a:t>Metadatos</a:t>
            </a:r>
            <a:r>
              <a:rPr lang="en-GB" sz="2400" dirty="0"/>
              <a:t> DC y SKOS (</a:t>
            </a:r>
            <a:r>
              <a:rPr lang="en-GB" sz="2400" dirty="0" err="1"/>
              <a:t>dc:creator</a:t>
            </a:r>
            <a:r>
              <a:rPr lang="en-GB" sz="2400" dirty="0"/>
              <a:t>, etc)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1178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3315142-E4D9-492D-82B1-E84B93BDA924}"/>
              </a:ext>
            </a:extLst>
          </p:cNvPr>
          <p:cNvSpPr/>
          <p:nvPr/>
        </p:nvSpPr>
        <p:spPr>
          <a:xfrm>
            <a:off x="0" y="5436749"/>
            <a:ext cx="969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2"/>
              </a:rPr>
              <a:t>https://www.um.es/web/hercules/objetivos</a:t>
            </a:r>
            <a:r>
              <a:rPr lang="en-GB" sz="1200" dirty="0"/>
              <a:t> </a:t>
            </a:r>
          </a:p>
        </p:txBody>
      </p:sp>
      <p:pic>
        <p:nvPicPr>
          <p:cNvPr id="3076" name="Picture 4" descr="Hercules Objetivos Esp">
            <a:extLst>
              <a:ext uri="{FF2B5EF4-FFF2-40B4-BE49-F238E27FC236}">
                <a16:creationId xmlns:a16="http://schemas.microsoft.com/office/drawing/2014/main" id="{C9F85A6C-01F2-4854-9703-E84696C94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6" b="9097"/>
          <a:stretch/>
        </p:blipFill>
        <p:spPr bwMode="auto">
          <a:xfrm>
            <a:off x="1038457" y="1952927"/>
            <a:ext cx="7621518" cy="301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Objetivos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3586284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71191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Metodología de evaluación FAIR</a:t>
            </a:r>
            <a:endParaRPr lang="en-GB" sz="4000" dirty="0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C95D60B0-CAF6-429D-AAB4-FFFC2B77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471" y="2360047"/>
            <a:ext cx="3156571" cy="195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28D1473-C6CD-49F5-893C-83DCF9895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92" y="2541974"/>
            <a:ext cx="5314122" cy="1458836"/>
          </a:xfrm>
          <a:prstGeom prst="rect">
            <a:avLst/>
          </a:prstGeom>
        </p:spPr>
      </p:pic>
      <p:pic>
        <p:nvPicPr>
          <p:cNvPr id="31748" name="Picture 4">
            <a:extLst>
              <a:ext uri="{FF2B5EF4-FFF2-40B4-BE49-F238E27FC236}">
                <a16:creationId xmlns:a16="http://schemas.microsoft.com/office/drawing/2014/main" id="{8806230B-2018-4734-96A1-52AE8A69C2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96"/>
          <a:stretch/>
        </p:blipFill>
        <p:spPr bwMode="auto">
          <a:xfrm>
            <a:off x="658192" y="4351106"/>
            <a:ext cx="3663811" cy="133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78DC70B5-4DD0-48A0-92B6-019191417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59" r="44901"/>
          <a:stretch/>
        </p:blipFill>
        <p:spPr bwMode="auto">
          <a:xfrm>
            <a:off x="4434301" y="4316026"/>
            <a:ext cx="2018747" cy="84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7347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F8642A7F-545F-4C34-AA88-906B682F7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35" y="1652106"/>
            <a:ext cx="4421740" cy="401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8A895977-C6FD-49BF-A12B-6A5443941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989" y="1660940"/>
            <a:ext cx="4421740" cy="270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13E8B50-B746-441F-8585-14A1296B9BD6}"/>
              </a:ext>
            </a:extLst>
          </p:cNvPr>
          <p:cNvSpPr/>
          <p:nvPr/>
        </p:nvSpPr>
        <p:spPr>
          <a:xfrm>
            <a:off x="5200989" y="4818650"/>
            <a:ext cx="41678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4"/>
              </a:rPr>
              <a:t>https://github.com/</a:t>
            </a:r>
            <a:r>
              <a:rPr lang="en-GB" sz="1200" dirty="0" err="1">
                <a:hlinkClick r:id="rId4"/>
              </a:rPr>
              <a:t>HerculesCRUE</a:t>
            </a:r>
            <a:r>
              <a:rPr lang="en-GB" sz="1200" dirty="0">
                <a:hlinkClick r:id="rId4"/>
              </a:rPr>
              <a:t>/</a:t>
            </a:r>
            <a:r>
              <a:rPr lang="en-GB" sz="1200" dirty="0" err="1">
                <a:hlinkClick r:id="rId4"/>
              </a:rPr>
              <a:t>ib</a:t>
            </a:r>
            <a:r>
              <a:rPr lang="en-GB" sz="1200" dirty="0">
                <a:hlinkClick r:id="rId4"/>
              </a:rPr>
              <a:t>-</a:t>
            </a:r>
            <a:r>
              <a:rPr lang="en-GB" sz="1200" dirty="0" err="1">
                <a:hlinkClick r:id="rId4"/>
              </a:rPr>
              <a:t>asio</a:t>
            </a:r>
            <a:r>
              <a:rPr lang="en-GB" sz="1200" dirty="0">
                <a:hlinkClick r:id="rId4"/>
              </a:rPr>
              <a:t>-docs-/blob/master/05-Análisis_de_métodos_FAIR/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6939642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04D27B9-BEDA-4906-B7B7-096919DF7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34" y="1970110"/>
            <a:ext cx="4153473" cy="415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13E8B50-B746-441F-8585-14A1296B9BD6}"/>
              </a:ext>
            </a:extLst>
          </p:cNvPr>
          <p:cNvSpPr/>
          <p:nvPr/>
        </p:nvSpPr>
        <p:spPr>
          <a:xfrm>
            <a:off x="5229952" y="4740036"/>
            <a:ext cx="41678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3"/>
              </a:rPr>
              <a:t>https://github.com/</a:t>
            </a:r>
            <a:r>
              <a:rPr lang="en-GB" sz="1200" dirty="0" err="1">
                <a:hlinkClick r:id="rId3"/>
              </a:rPr>
              <a:t>HerculesCRUE</a:t>
            </a:r>
            <a:r>
              <a:rPr lang="en-GB" sz="1200" dirty="0">
                <a:hlinkClick r:id="rId3"/>
              </a:rPr>
              <a:t>/</a:t>
            </a:r>
            <a:r>
              <a:rPr lang="en-GB" sz="1200" dirty="0" err="1">
                <a:hlinkClick r:id="rId3"/>
              </a:rPr>
              <a:t>ib</a:t>
            </a:r>
            <a:r>
              <a:rPr lang="en-GB" sz="1200" dirty="0">
                <a:hlinkClick r:id="rId3"/>
              </a:rPr>
              <a:t>-</a:t>
            </a:r>
            <a:r>
              <a:rPr lang="en-GB" sz="1200" dirty="0" err="1">
                <a:hlinkClick r:id="rId3"/>
              </a:rPr>
              <a:t>asio</a:t>
            </a:r>
            <a:r>
              <a:rPr lang="en-GB" sz="1200" dirty="0">
                <a:hlinkClick r:id="rId3"/>
              </a:rPr>
              <a:t>-docs-/blob/master/06-Métricas_FAIR/</a:t>
            </a:r>
            <a:r>
              <a:rPr lang="en-GB" sz="1200" dirty="0"/>
              <a:t>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4333AA1-C8D7-4131-AF37-812C9995C494}"/>
              </a:ext>
            </a:extLst>
          </p:cNvPr>
          <p:cNvSpPr/>
          <p:nvPr/>
        </p:nvSpPr>
        <p:spPr>
          <a:xfrm>
            <a:off x="540641" y="1489791"/>
            <a:ext cx="80556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Resultados FAIR (hito 1, Junio, 2020)</a:t>
            </a:r>
            <a:endParaRPr lang="en-GB" sz="4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07DADD-A310-47D0-94DC-D3F7BA1FB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07" y="2015623"/>
            <a:ext cx="3807825" cy="244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8108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>
            <a:extLst>
              <a:ext uri="{FF2B5EF4-FFF2-40B4-BE49-F238E27FC236}">
                <a16:creationId xmlns:a16="http://schemas.microsoft.com/office/drawing/2014/main" id="{ED7F6F11-A06B-40D3-A7A5-0C6BF6790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" r="4984"/>
          <a:stretch/>
        </p:blipFill>
        <p:spPr bwMode="auto">
          <a:xfrm>
            <a:off x="1056343" y="1913309"/>
            <a:ext cx="8142133" cy="3635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3493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3315142-E4D9-492D-82B1-E84B93BDA924}"/>
              </a:ext>
            </a:extLst>
          </p:cNvPr>
          <p:cNvSpPr/>
          <p:nvPr/>
        </p:nvSpPr>
        <p:spPr>
          <a:xfrm>
            <a:off x="0" y="5436749"/>
            <a:ext cx="969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2"/>
              </a:rPr>
              <a:t>https://www.um.es/web/hercules/resultados-esperados</a:t>
            </a:r>
            <a:r>
              <a:rPr lang="en-GB" sz="1200" dirty="0"/>
              <a:t>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Resultados esperados</a:t>
            </a:r>
            <a:endParaRPr lang="en-GB" sz="40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D5E34DD-E50B-4F72-B7BA-34D9E7A88961}"/>
              </a:ext>
            </a:extLst>
          </p:cNvPr>
          <p:cNvSpPr/>
          <p:nvPr/>
        </p:nvSpPr>
        <p:spPr>
          <a:xfrm>
            <a:off x="577879" y="2329493"/>
            <a:ext cx="881023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212529"/>
                </a:solidFill>
                <a:latin typeface="inherit"/>
              </a:rPr>
              <a:t>Nuevos bienes o servicios en el Mercado</a:t>
            </a:r>
          </a:p>
          <a:p>
            <a:endParaRPr lang="es-ES" dirty="0">
              <a:solidFill>
                <a:srgbClr val="212529"/>
              </a:solidFill>
              <a:latin typeface="Helvetica Neue"/>
            </a:endParaRPr>
          </a:p>
          <a:p>
            <a:r>
              <a:rPr lang="es-ES" dirty="0">
                <a:solidFill>
                  <a:srgbClr val="212529"/>
                </a:solidFill>
                <a:latin typeface="Helvetica Neue"/>
              </a:rPr>
              <a:t>Nuevas técnicas de web semántica que permitirán obtener información nueva a partir de la integración de información desde </a:t>
            </a:r>
            <a:r>
              <a:rPr lang="es-ES" b="1" dirty="0">
                <a:solidFill>
                  <a:srgbClr val="212529"/>
                </a:solidFill>
                <a:latin typeface="Helvetica Neue"/>
              </a:rPr>
              <a:t>múltiples nodos con ontologías y vocabularios heterogéneos,</a:t>
            </a:r>
            <a:r>
              <a:rPr lang="es-ES" dirty="0">
                <a:solidFill>
                  <a:srgbClr val="212529"/>
                </a:solidFill>
                <a:latin typeface="Helvetica Neue"/>
              </a:rPr>
              <a:t> posibilitando un mayor conocimiento inductivo a partir de datos aparentemente inconexos. </a:t>
            </a:r>
          </a:p>
          <a:p>
            <a:endParaRPr lang="es-ES" dirty="0">
              <a:solidFill>
                <a:srgbClr val="212529"/>
              </a:solidFill>
              <a:latin typeface="Helvetica Neue"/>
            </a:endParaRPr>
          </a:p>
          <a:p>
            <a:r>
              <a:rPr lang="es-ES" dirty="0">
                <a:solidFill>
                  <a:srgbClr val="212529"/>
                </a:solidFill>
                <a:latin typeface="Helvetica Neue"/>
              </a:rPr>
              <a:t>Estas técnicas serán aplicables a entornos geográficos y de conocimiento de toda índole, permitiendo a los actores del mercado su inclusión en nuevos productos y servicios dado su </a:t>
            </a:r>
            <a:r>
              <a:rPr lang="es-ES" b="1" dirty="0">
                <a:solidFill>
                  <a:srgbClr val="212529"/>
                </a:solidFill>
                <a:latin typeface="Helvetica Neue"/>
              </a:rPr>
              <a:t>licenciamiento como software libre</a:t>
            </a:r>
            <a:r>
              <a:rPr lang="es-ES" dirty="0">
                <a:solidFill>
                  <a:srgbClr val="212529"/>
                </a:solidFill>
                <a:latin typeface="Helvetica Neue"/>
              </a:rPr>
              <a:t>.</a:t>
            </a:r>
          </a:p>
          <a:p>
            <a:r>
              <a:rPr lang="es-ES" dirty="0">
                <a:solidFill>
                  <a:srgbClr val="212529"/>
                </a:solidFill>
                <a:latin typeface="Helvetica Neue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75868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3315142-E4D9-492D-82B1-E84B93BDA924}"/>
              </a:ext>
            </a:extLst>
          </p:cNvPr>
          <p:cNvSpPr/>
          <p:nvPr/>
        </p:nvSpPr>
        <p:spPr>
          <a:xfrm>
            <a:off x="0" y="5436749"/>
            <a:ext cx="9698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2"/>
              </a:rPr>
              <a:t>https://www.um.es/web/hercules/resultados-esperados</a:t>
            </a:r>
            <a:r>
              <a:rPr lang="en-GB" sz="1200" dirty="0"/>
              <a:t>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46A3AA9-6C19-47ED-8CE0-FA107DDD7D78}"/>
              </a:ext>
            </a:extLst>
          </p:cNvPr>
          <p:cNvSpPr/>
          <p:nvPr/>
        </p:nvSpPr>
        <p:spPr>
          <a:xfrm>
            <a:off x="540641" y="14897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4000" dirty="0">
                <a:solidFill>
                  <a:srgbClr val="6494ED"/>
                </a:solidFill>
                <a:latin typeface="Hypatia Sans Pro" panose="020B0502020204020303" pitchFamily="34" charset="0"/>
                <a:ea typeface="+mj-ea"/>
                <a:cs typeface="+mj-cs"/>
              </a:rPr>
              <a:t>Resultados esperados</a:t>
            </a:r>
            <a:endParaRPr lang="en-GB" sz="40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D5E34DD-E50B-4F72-B7BA-34D9E7A88961}"/>
              </a:ext>
            </a:extLst>
          </p:cNvPr>
          <p:cNvSpPr/>
          <p:nvPr/>
        </p:nvSpPr>
        <p:spPr>
          <a:xfrm>
            <a:off x="577879" y="2329493"/>
            <a:ext cx="88102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/>
              <a:t>Mejoras del servicio público</a:t>
            </a:r>
          </a:p>
          <a:p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Mejorar la eficiencia en la gestión de investigación (licencias y mantenimientos)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Una mayor eficiencia en la inversión pública (decremento de duplicidades </a:t>
            </a:r>
            <a:r>
              <a:rPr lang="es-ES" dirty="0" err="1"/>
              <a:t>l+D+i</a:t>
            </a:r>
            <a:r>
              <a:rPr lang="es-E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Mejorar la eficiencia de la investigación en las universidades.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Mejorar la divulgación científica de los resultados de investigación.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Sistema de gestión de investigación con capacidades e infraestructuras semánticas.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Sistemas de apoyo a la detección de sinergias en </a:t>
            </a:r>
            <a:r>
              <a:rPr lang="es-ES" dirty="0" err="1"/>
              <a:t>l+D</a:t>
            </a:r>
            <a:r>
              <a:rPr lang="es-ES" dirty="0"/>
              <a:t> entre universidades.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Capacidades semánticas para fortalecer la transferencia de </a:t>
            </a:r>
            <a:r>
              <a:rPr lang="es-ES" dirty="0" err="1"/>
              <a:t>l+D</a:t>
            </a:r>
            <a:r>
              <a:rPr lang="es-ES" dirty="0"/>
              <a:t> a las empresas.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Crear un sistema de análisis de costes de investigación de las universidades</a:t>
            </a:r>
          </a:p>
          <a:p>
            <a:r>
              <a:rPr lang="es-ES" dirty="0">
                <a:solidFill>
                  <a:srgbClr val="212529"/>
                </a:solidFill>
                <a:latin typeface="Helvetica Neue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89222478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FA83BC710E73B4EAC2B8AFF8EC01DA8" ma:contentTypeVersion="9" ma:contentTypeDescription="Crear nuevo documento." ma:contentTypeScope="" ma:versionID="773c7d3573b8c332d14eab6ab70c172a">
  <xsd:schema xmlns:xsd="http://www.w3.org/2001/XMLSchema" xmlns:xs="http://www.w3.org/2001/XMLSchema" xmlns:p="http://schemas.microsoft.com/office/2006/metadata/properties" xmlns:ns2="e175f0af-9b45-48b7-8f66-de0a21637dd8" xmlns:ns3="bdc783c9-c3e0-4479-8d3e-3c9c61a0cf24" targetNamespace="http://schemas.microsoft.com/office/2006/metadata/properties" ma:root="true" ma:fieldsID="b757611d0eb8f13a267724a05cc75662" ns2:_="" ns3:_="">
    <xsd:import namespace="e175f0af-9b45-48b7-8f66-de0a21637dd8"/>
    <xsd:import namespace="bdc783c9-c3e0-4479-8d3e-3c9c61a0cf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75f0af-9b45-48b7-8f66-de0a21637d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c783c9-c3e0-4479-8d3e-3c9c61a0cf2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24C47F-1A7E-457D-88B9-7F878FB8A25C}"/>
</file>

<file path=customXml/itemProps2.xml><?xml version="1.0" encoding="utf-8"?>
<ds:datastoreItem xmlns:ds="http://schemas.openxmlformats.org/officeDocument/2006/customXml" ds:itemID="{0B2AC0CA-67DA-4FBD-9D44-863D62B23E74}">
  <ds:schemaRefs>
    <ds:schemaRef ds:uri="c15abd13-2c3d-4a23-ace4-3399b2469515"/>
    <ds:schemaRef ds:uri="d25418fe-bdcf-43ac-bd6f-14c1e53f387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899DAF-C2D9-483D-B87F-F3B3862886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1950</Words>
  <Application>Microsoft Office PowerPoint</Application>
  <PresentationFormat>Panorámica</PresentationFormat>
  <Paragraphs>288</Paragraphs>
  <Slides>73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73</vt:i4>
      </vt:variant>
    </vt:vector>
  </HeadingPairs>
  <TitlesOfParts>
    <vt:vector size="85" baseType="lpstr">
      <vt:lpstr>Arial</vt:lpstr>
      <vt:lpstr>Calibri</vt:lpstr>
      <vt:lpstr>Calibri Light</vt:lpstr>
      <vt:lpstr>Helvetica Neue</vt:lpstr>
      <vt:lpstr>Hypatia Sans Pro</vt:lpstr>
      <vt:lpstr>inherit</vt:lpstr>
      <vt:lpstr>Liberation Serif</vt:lpstr>
      <vt:lpstr>Minion Pro</vt:lpstr>
      <vt:lpstr>Segoe UI</vt:lpstr>
      <vt:lpstr>1_Diseño personalizado</vt:lpstr>
      <vt:lpstr>2_Diseño personalizado</vt:lpstr>
      <vt:lpstr>Diseño personalizado</vt:lpstr>
      <vt:lpstr>Presentación de PowerPoint</vt:lpstr>
      <vt:lpstr>ASIO – Introducción y contexto  Programa HERCULES  Retos tecnológicos (ASIO)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ASIO – Web Semántica  Ecosistema de la Web Semántica Open Linked Data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ASIO – Arquitectura general  Introducción al subsistema Arquitectura Semántica  Arquitectura centralizada vs. descentralizada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ASIO – Knowledge Graphs  Introducción al subsistema Infraestructura Ontológica  Aplicación de conceptos FAIR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Laura Serna</dc:creator>
  <cp:lastModifiedBy>Jose Barranquero Tolosa</cp:lastModifiedBy>
  <cp:revision>2</cp:revision>
  <dcterms:created xsi:type="dcterms:W3CDTF">2019-09-19T09:59:35Z</dcterms:created>
  <dcterms:modified xsi:type="dcterms:W3CDTF">2021-01-25T07:58:32Z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0x010100BFA83BC710E73B4EAC2B8AFF8EC01DA8</vt:lpwstr>
  </property>
</Properties>
</file>